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32"/>
  </p:notesMasterIdLst>
  <p:sldIdLst>
    <p:sldId id="304" r:id="rId2"/>
    <p:sldId id="268" r:id="rId3"/>
    <p:sldId id="269" r:id="rId4"/>
    <p:sldId id="277" r:id="rId5"/>
    <p:sldId id="270" r:id="rId6"/>
    <p:sldId id="271" r:id="rId7"/>
    <p:sldId id="274" r:id="rId8"/>
    <p:sldId id="272" r:id="rId9"/>
    <p:sldId id="273" r:id="rId10"/>
    <p:sldId id="275" r:id="rId11"/>
    <p:sldId id="291" r:id="rId12"/>
    <p:sldId id="290" r:id="rId13"/>
    <p:sldId id="283" r:id="rId14"/>
    <p:sldId id="289" r:id="rId15"/>
    <p:sldId id="276" r:id="rId16"/>
    <p:sldId id="286" r:id="rId17"/>
    <p:sldId id="278" r:id="rId18"/>
    <p:sldId id="287" r:id="rId19"/>
    <p:sldId id="279" r:id="rId20"/>
    <p:sldId id="288" r:id="rId21"/>
    <p:sldId id="280" r:id="rId22"/>
    <p:sldId id="298" r:id="rId23"/>
    <p:sldId id="299" r:id="rId24"/>
    <p:sldId id="297" r:id="rId25"/>
    <p:sldId id="284" r:id="rId26"/>
    <p:sldId id="300" r:id="rId27"/>
    <p:sldId id="302" r:id="rId28"/>
    <p:sldId id="301" r:id="rId29"/>
    <p:sldId id="281" r:id="rId30"/>
    <p:sldId id="292" r:id="rId3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12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p:nvPr>
        </p:nvSpPr>
        <p:spPr>
          <a:xfrm>
            <a:off x="0" y="0"/>
            <a:ext cx="2971800" cy="457200"/>
          </a:xfrm>
          <a:prstGeom prst="rect">
            <a:avLst/>
          </a:prstGeom>
        </p:spPr>
        <p:txBody>
          <a:bodyPr/>
          <a:lstStyle>
            <a:lvl1pPr lvl="0">
              <a:defRPr/>
            </a:lvl1pPr>
          </a:lstStyle>
          <a:p>
            <a:endParaRPr/>
          </a:p>
        </p:txBody>
      </p:sp>
      <p:sp>
        <p:nvSpPr>
          <p:cNvPr id="3" name="Date Placeholder 2"/>
          <p:cNvSpPr txBox="1">
            <a:spLocks noGrp="1"/>
          </p:cNvSpPr>
          <p:nvPr>
            <p:ph type="dt" idx="1"/>
          </p:nvPr>
        </p:nvSpPr>
        <p:spPr>
          <a:xfrm>
            <a:off x="3884613" y="0"/>
            <a:ext cx="2971800" cy="457200"/>
          </a:xfrm>
          <a:prstGeom prst="rect">
            <a:avLst/>
          </a:prstGeom>
        </p:spPr>
        <p:txBody>
          <a:bodyPr/>
          <a:lstStyle>
            <a:lvl1pPr lvl="0">
              <a:defRPr/>
            </a:lvl1pPr>
          </a:lstStyle>
          <a:p>
            <a:endParaRPr/>
          </a:p>
        </p:txBody>
      </p:sp>
      <p:sp>
        <p:nvSpPr>
          <p:cNvPr id="4" name="Slide Image Placeholder 3"/>
          <p:cNvSpPr txBox="1">
            <a:spLocks noGrp="1" noRot="1" noChangeAspect="1"/>
          </p:cNvSpPr>
          <p:nvPr>
            <p:ph type="sldImg" idx="2"/>
          </p:nvPr>
        </p:nvSpPr>
        <p:spPr>
          <a:xfrm>
            <a:off x="1143000" y="685800"/>
            <a:ext cx="4572000" cy="3429000"/>
          </a:xfrm>
          <a:prstGeom prst="rect">
            <a:avLst/>
          </a:prstGeom>
        </p:spPr>
        <p:txBody>
          <a:bodyPr/>
          <a:lstStyle>
            <a:lvl1pPr lvl="0">
              <a:defRPr/>
            </a:lvl1pPr>
          </a:lstStyle>
          <a:p>
            <a:endParaRPr/>
          </a:p>
        </p:txBody>
      </p:sp>
      <p:sp>
        <p:nvSpPr>
          <p:cNvPr id="5" name="Notes Placeholder 4"/>
          <p:cNvSpPr txBox="1">
            <a:spLocks noGrp="1"/>
          </p:cNvSpPr>
          <p:nvPr>
            <p:ph type="body" idx="3"/>
          </p:nvPr>
        </p:nvSpPr>
        <p:spPr>
          <a:xfrm>
            <a:off x="685800" y="4343400"/>
            <a:ext cx="5486400" cy="4114800"/>
          </a:xfrm>
          <a:prstGeom prst="rect">
            <a:avLst/>
          </a:prstGeom>
        </p:spPr>
        <p:txBody>
          <a:bodyPr/>
          <a:lstStyle>
            <a:lvl1pPr lvl="0">
              <a:defRPr/>
            </a:lvl1pPr>
          </a:lstStyle>
          <a:p>
            <a:pPr lvl="0"/>
            <a:r>
              <a:rPr/>
              <a:t>Click to edit master text styles</a:t>
            </a:r>
          </a:p>
        </p:txBody>
      </p:sp>
      <p:sp>
        <p:nvSpPr>
          <p:cNvPr id="6" name="Footer Placeholder 5"/>
          <p:cNvSpPr txBox="1">
            <a:spLocks noGrp="1"/>
          </p:cNvSpPr>
          <p:nvPr>
            <p:ph type="ftr" idx="4"/>
          </p:nvPr>
        </p:nvSpPr>
        <p:spPr>
          <a:xfrm>
            <a:off x="0" y="8685212"/>
            <a:ext cx="2971800" cy="457200"/>
          </a:xfrm>
          <a:prstGeom prst="rect">
            <a:avLst/>
          </a:prstGeom>
        </p:spPr>
        <p:txBody>
          <a:bodyPr/>
          <a:lstStyle>
            <a:lvl1pPr lvl="0">
              <a:defRPr/>
            </a:lvl1pPr>
          </a:lstStyle>
          <a:p>
            <a:endParaRPr/>
          </a:p>
        </p:txBody>
      </p:sp>
      <p:sp>
        <p:nvSpPr>
          <p:cNvPr id="7" name="Slide Number Placeholder 6"/>
          <p:cNvSpPr txBox="1">
            <a:spLocks noGrp="1"/>
          </p:cNvSpPr>
          <p:nvPr>
            <p:ph type="sldNum" idx="5"/>
          </p:nvPr>
        </p:nvSpPr>
        <p:spPr>
          <a:xfrm>
            <a:off x="3884613" y="8685212"/>
            <a:ext cx="2971800" cy="457200"/>
          </a:xfrm>
          <a:prstGeom prst="rect">
            <a:avLst/>
          </a:prstGeom>
        </p:spPr>
        <p:txBody>
          <a:bodyPr/>
          <a:lstStyle>
            <a:lvl1pPr lvl="0">
              <a:defRPr/>
            </a:lvl1pPr>
          </a:lstStyle>
          <a:p>
            <a:fld id="{8B38DBA3-52F9-4AF4-A6A4-FA4D7DB2F99C}" type="slidenum">
              <a:t>‹#›</a:t>
            </a:fld>
            <a:endParaRPr/>
          </a:p>
        </p:txBody>
      </p:sp>
    </p:spTree>
    <p:extLst>
      <p:ext uri="{BB962C8B-B14F-4D97-AF65-F5344CB8AC3E}">
        <p14:creationId xmlns:p14="http://schemas.microsoft.com/office/powerpoint/2010/main" val="18924844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410772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3" y="4406900"/>
            <a:ext cx="7772401" cy="1362075"/>
          </a:xfrm>
          <a:prstGeom prst="rect">
            <a:avLst/>
          </a:prstGeom>
        </p:spPr>
        <p:txBody>
          <a:bodyPr anchor="t"/>
          <a:lstStyle>
            <a:lvl1pPr lvl="0" algn="l" rtl="0">
              <a:defRPr sz="4000" b="1" cap="all"/>
            </a:lvl1pPr>
          </a:lstStyle>
          <a:p>
            <a:pPr lvl="0" rtl="0"/>
            <a:r>
              <a:rPr lang="en-US"/>
              <a:t>Click to edit Master title style</a:t>
            </a:r>
          </a:p>
        </p:txBody>
      </p:sp>
      <p:sp>
        <p:nvSpPr>
          <p:cNvPr id="3" name="Text Placeholder 2"/>
          <p:cNvSpPr txBox="1">
            <a:spLocks noGrp="1"/>
          </p:cNvSpPr>
          <p:nvPr>
            <p:ph type="body" idx="1"/>
          </p:nvPr>
        </p:nvSpPr>
        <p:spPr>
          <a:xfrm>
            <a:off x="722313" y="2906713"/>
            <a:ext cx="7772401" cy="1500187"/>
          </a:xfrm>
          <a:prstGeom prst="rect">
            <a:avLst/>
          </a:prstGeom>
        </p:spPr>
        <p:txBody>
          <a:bodyPr anchor="b"/>
          <a:lstStyle>
            <a:lvl1pPr marL="0" lvl="0" indent="0" rtl="0">
              <a:buNone/>
              <a:defRPr sz="2000"/>
            </a:lvl1pPr>
          </a:lstStyle>
          <a:p>
            <a:pPr lvl="0" rtl="0"/>
            <a:r>
              <a:rPr lang="en-US"/>
              <a:t>Click to edit Master text styles</a:t>
            </a:r>
          </a:p>
        </p:txBody>
      </p:sp>
      <p:sp>
        <p:nvSpPr>
          <p:cNvPr id="4" name="Date Placeholder 3"/>
          <p:cNvSpPr txBox="1">
            <a:spLocks noGrp="1"/>
          </p:cNvSpPr>
          <p:nvPr>
            <p:ph type="dt" sz="half" idx="10"/>
          </p:nvPr>
        </p:nvSpPr>
        <p:spPr>
          <a:prstGeom prst="rect">
            <a:avLst/>
          </a:prstGeom>
          <a:ln>
            <a:noFill/>
          </a:ln>
        </p:spPr>
        <p:txBody>
          <a:bodyPr/>
          <a:lstStyle>
            <a:lvl1pPr lvl="0" rtl="0">
              <a:defRPr/>
            </a:lvl1pPr>
          </a:lstStyle>
          <a:p>
            <a:endParaRPr/>
          </a:p>
        </p:txBody>
      </p:sp>
      <p:sp>
        <p:nvSpPr>
          <p:cNvPr id="5" name="Footer Placeholder 4"/>
          <p:cNvSpPr txBox="1">
            <a:spLocks noGrp="1"/>
          </p:cNvSpPr>
          <p:nvPr>
            <p:ph type="ftr" sz="quarter" idx="11"/>
          </p:nvPr>
        </p:nvSpPr>
        <p:spPr>
          <a:prstGeom prst="rect">
            <a:avLst/>
          </a:prstGeom>
          <a:ln>
            <a:noFill/>
          </a:ln>
        </p:spPr>
        <p:txBody>
          <a:bodyPr/>
          <a:lstStyle>
            <a:lvl1pPr lvl="0" rtl="0">
              <a:defRPr/>
            </a:lvl1pPr>
          </a:lstStyle>
          <a:p>
            <a:endParaRPr/>
          </a:p>
        </p:txBody>
      </p:sp>
      <p:sp>
        <p:nvSpPr>
          <p:cNvPr id="6" name="Slide Number Placeholder 5"/>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lang="en-US"/>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txBox="1">
            <a:spLocks noGrp="1"/>
          </p:cNvSpPr>
          <p:nvPr>
            <p:ph type="dt" sz="half" idx="10"/>
          </p:nvPr>
        </p:nvSpPr>
        <p:spPr>
          <a:prstGeom prst="rect">
            <a:avLst/>
          </a:prstGeom>
          <a:ln>
            <a:noFill/>
          </a:ln>
        </p:spPr>
        <p:txBody>
          <a:bodyPr/>
          <a:lstStyle>
            <a:lvl1pPr lvl="0" rtl="0">
              <a:defRPr/>
            </a:lvl1pPr>
          </a:lstStyle>
          <a:p>
            <a:endParaRPr/>
          </a:p>
        </p:txBody>
      </p:sp>
      <p:sp>
        <p:nvSpPr>
          <p:cNvPr id="5" name="Footer Placeholder 4"/>
          <p:cNvSpPr txBox="1">
            <a:spLocks noGrp="1"/>
          </p:cNvSpPr>
          <p:nvPr>
            <p:ph type="ftr" sz="quarter" idx="11"/>
          </p:nvPr>
        </p:nvSpPr>
        <p:spPr>
          <a:prstGeom prst="rect">
            <a:avLst/>
          </a:prstGeom>
          <a:ln>
            <a:noFill/>
          </a:ln>
        </p:spPr>
        <p:txBody>
          <a:bodyPr/>
          <a:lstStyle>
            <a:lvl1pPr lvl="0" rtl="0">
              <a:defRPr/>
            </a:lvl1pPr>
          </a:lstStyle>
          <a:p>
            <a:endParaRPr/>
          </a:p>
        </p:txBody>
      </p:sp>
      <p:sp>
        <p:nvSpPr>
          <p:cNvPr id="6" name="Slide Number Placeholder 5"/>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grpSp>
        <p:nvGrpSpPr>
          <p:cNvPr id="2" name="Group 1"/>
          <p:cNvGrpSpPr/>
          <p:nvPr/>
        </p:nvGrpSpPr>
        <p:grpSpPr>
          <a:xfrm>
            <a:off x="0" y="0"/>
            <a:ext cx="9144000" cy="6856414"/>
            <a:chOff x="0" y="0"/>
            <a:chExt cx="5760" cy="4319"/>
          </a:xfrm>
        </p:grpSpPr>
        <p:sp>
          <p:nvSpPr>
            <p:cNvPr id="3" name="Freeform 2"/>
            <p:cNvSpPr/>
            <p:nvPr/>
          </p:nvSpPr>
          <p:spPr>
            <a:xfrm>
              <a:off x="0" y="12"/>
              <a:ext cx="5758" cy="3273"/>
            </a:xfrm>
            <a:custGeom>
              <a:avLst/>
              <a:gdLst/>
              <a:ahLst/>
              <a:cxnLst/>
              <a:rect l="0" t="0" r="0" b="0"/>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shade val="63529"/>
                  </a:schemeClr>
                </a:gs>
                <a:gs pos="100000">
                  <a:schemeClr val="bg2"/>
                </a:gs>
              </a:gsLst>
              <a:lin ang="0" scaled="1"/>
            </a:gradFill>
            <a:ln>
              <a:noFill/>
            </a:ln>
          </p:spPr>
          <p:txBody>
            <a:bodyPr/>
            <a:lstStyle>
              <a:lvl1pPr lvl="0">
                <a:defRPr/>
              </a:lvl1pPr>
            </a:lstStyle>
            <a:p>
              <a:endParaRPr/>
            </a:p>
          </p:txBody>
        </p:sp>
        <p:sp>
          <p:nvSpPr>
            <p:cNvPr id="4" name="Freeform 3"/>
            <p:cNvSpPr/>
            <p:nvPr/>
          </p:nvSpPr>
          <p:spPr>
            <a:xfrm>
              <a:off x="149" y="0"/>
              <a:ext cx="5609" cy="3243"/>
            </a:xfrm>
            <a:custGeom>
              <a:avLst/>
              <a:gdLst/>
              <a:ahLst/>
              <a:cxnLst/>
              <a:rect l="0" t="0" r="0" b="0"/>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shade val="60784"/>
                  </a:schemeClr>
                </a:gs>
                <a:gs pos="100000">
                  <a:schemeClr val="bg1"/>
                </a:gs>
              </a:gsLst>
              <a:lin ang="2700000" scaled="1"/>
            </a:gradFill>
            <a:ln>
              <a:noFill/>
            </a:ln>
          </p:spPr>
          <p:txBody>
            <a:bodyPr/>
            <a:lstStyle>
              <a:lvl1pPr lvl="0">
                <a:defRPr/>
              </a:lvl1pPr>
            </a:lstStyle>
            <a:p>
              <a:endParaRPr/>
            </a:p>
          </p:txBody>
        </p:sp>
        <p:sp>
          <p:nvSpPr>
            <p:cNvPr id="5" name="Freeform 4"/>
            <p:cNvSpPr/>
            <p:nvPr/>
          </p:nvSpPr>
          <p:spPr>
            <a:xfrm>
              <a:off x="0" y="3433"/>
              <a:ext cx="4038" cy="191"/>
            </a:xfrm>
            <a:custGeom>
              <a:avLst/>
              <a:gdLst/>
              <a:ahLst/>
              <a:cxnLst/>
              <a:rect l="0" t="0" r="0" b="0"/>
              <a:pathLst>
                <a:path w="4042" h="192">
                  <a:moveTo>
                    <a:pt x="0" y="156"/>
                  </a:moveTo>
                  <a:lnTo>
                    <a:pt x="4042" y="192"/>
                  </a:lnTo>
                  <a:lnTo>
                    <a:pt x="4042" y="144"/>
                  </a:lnTo>
                  <a:lnTo>
                    <a:pt x="0" y="0"/>
                  </a:lnTo>
                  <a:lnTo>
                    <a:pt x="0" y="156"/>
                  </a:lnTo>
                  <a:lnTo>
                    <a:pt x="0" y="156"/>
                  </a:lnTo>
                  <a:close/>
                </a:path>
              </a:pathLst>
            </a:custGeom>
            <a:gradFill rotWithShape="0">
              <a:gsLst>
                <a:gs pos="0">
                  <a:schemeClr val="bg2">
                    <a:shade val="75686"/>
                  </a:schemeClr>
                </a:gs>
                <a:gs pos="100000">
                  <a:schemeClr val="bg2"/>
                </a:gs>
              </a:gsLst>
              <a:lin ang="0" scaled="1"/>
            </a:gradFill>
            <a:ln>
              <a:noFill/>
            </a:ln>
          </p:spPr>
          <p:txBody>
            <a:bodyPr/>
            <a:lstStyle>
              <a:lvl1pPr lvl="0">
                <a:defRPr/>
              </a:lvl1pPr>
            </a:lstStyle>
            <a:p>
              <a:endParaRPr/>
            </a:p>
          </p:txBody>
        </p:sp>
        <p:sp>
          <p:nvSpPr>
            <p:cNvPr id="6" name="Freeform 5"/>
            <p:cNvSpPr/>
            <p:nvPr/>
          </p:nvSpPr>
          <p:spPr>
            <a:xfrm>
              <a:off x="4038" y="3577"/>
              <a:ext cx="1720" cy="65"/>
            </a:xfrm>
            <a:custGeom>
              <a:avLst/>
              <a:gdLst/>
              <a:ahLst/>
              <a:cxnLst/>
              <a:rect l="0" t="0" r="0" b="0"/>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p:spPr>
          <p:txBody>
            <a:bodyPr/>
            <a:lstStyle>
              <a:lvl1pPr lvl="0">
                <a:defRPr/>
              </a:lvl1pPr>
            </a:lstStyle>
            <a:p>
              <a:endParaRPr/>
            </a:p>
          </p:txBody>
        </p:sp>
        <p:sp>
          <p:nvSpPr>
            <p:cNvPr id="7" name="Freeform 6"/>
            <p:cNvSpPr/>
            <p:nvPr/>
          </p:nvSpPr>
          <p:spPr>
            <a:xfrm>
              <a:off x="0" y="3726"/>
              <a:ext cx="4784" cy="329"/>
            </a:xfrm>
            <a:custGeom>
              <a:avLst/>
              <a:gdLst/>
              <a:ahLst/>
              <a:cxnLst/>
              <a:rect l="0" t="0" r="0" b="0"/>
              <a:pathLst>
                <a:path w="4789" h="329">
                  <a:moveTo>
                    <a:pt x="0" y="329"/>
                  </a:moveTo>
                  <a:lnTo>
                    <a:pt x="4789" y="77"/>
                  </a:lnTo>
                  <a:lnTo>
                    <a:pt x="4789" y="0"/>
                  </a:lnTo>
                  <a:lnTo>
                    <a:pt x="0" y="107"/>
                  </a:lnTo>
                  <a:lnTo>
                    <a:pt x="0" y="329"/>
                  </a:lnTo>
                  <a:lnTo>
                    <a:pt x="0" y="329"/>
                  </a:lnTo>
                  <a:close/>
                </a:path>
              </a:pathLst>
            </a:custGeom>
            <a:gradFill rotWithShape="0">
              <a:gsLst>
                <a:gs pos="0">
                  <a:schemeClr val="bg1">
                    <a:shade val="81961"/>
                  </a:schemeClr>
                </a:gs>
                <a:gs pos="100000">
                  <a:schemeClr val="bg1"/>
                </a:gs>
              </a:gsLst>
              <a:lin ang="0" scaled="1"/>
            </a:gradFill>
            <a:ln>
              <a:noFill/>
            </a:ln>
          </p:spPr>
          <p:txBody>
            <a:bodyPr/>
            <a:lstStyle>
              <a:lvl1pPr lvl="0">
                <a:defRPr/>
              </a:lvl1pPr>
            </a:lstStyle>
            <a:p>
              <a:endParaRPr/>
            </a:p>
          </p:txBody>
        </p:sp>
        <p:sp>
          <p:nvSpPr>
            <p:cNvPr id="8" name="Freeform 7"/>
            <p:cNvSpPr/>
            <p:nvPr/>
          </p:nvSpPr>
          <p:spPr>
            <a:xfrm>
              <a:off x="4784" y="3702"/>
              <a:ext cx="974" cy="101"/>
            </a:xfrm>
            <a:custGeom>
              <a:avLst/>
              <a:gdLst/>
              <a:ahLst/>
              <a:cxnLst/>
              <a:rect l="0" t="0" r="0" b="0"/>
              <a:pathLst>
                <a:path w="975" h="101">
                  <a:moveTo>
                    <a:pt x="975" y="48"/>
                  </a:moveTo>
                  <a:lnTo>
                    <a:pt x="975" y="0"/>
                  </a:lnTo>
                  <a:lnTo>
                    <a:pt x="0" y="24"/>
                  </a:lnTo>
                  <a:lnTo>
                    <a:pt x="0" y="101"/>
                  </a:lnTo>
                  <a:lnTo>
                    <a:pt x="975" y="48"/>
                  </a:lnTo>
                  <a:lnTo>
                    <a:pt x="975" y="48"/>
                  </a:lnTo>
                  <a:close/>
                </a:path>
              </a:pathLst>
            </a:custGeom>
            <a:solidFill>
              <a:schemeClr val="bg1"/>
            </a:solidFill>
            <a:ln>
              <a:noFill/>
            </a:ln>
          </p:spPr>
          <p:txBody>
            <a:bodyPr/>
            <a:lstStyle>
              <a:lvl1pPr lvl="0">
                <a:defRPr/>
              </a:lvl1pPr>
            </a:lstStyle>
            <a:p>
              <a:endParaRPr/>
            </a:p>
          </p:txBody>
        </p:sp>
        <p:sp>
          <p:nvSpPr>
            <p:cNvPr id="9" name="Freeform 8"/>
            <p:cNvSpPr/>
            <p:nvPr/>
          </p:nvSpPr>
          <p:spPr>
            <a:xfrm>
              <a:off x="3619" y="3815"/>
              <a:ext cx="2139" cy="198"/>
            </a:xfrm>
            <a:custGeom>
              <a:avLst/>
              <a:gdLst/>
              <a:ahLst/>
              <a:cxnLst/>
              <a:rect l="0" t="0" r="0" b="0"/>
              <a:pathLst>
                <a:path w="2141" h="198">
                  <a:moveTo>
                    <a:pt x="2141" y="0"/>
                  </a:moveTo>
                  <a:lnTo>
                    <a:pt x="0" y="156"/>
                  </a:lnTo>
                  <a:lnTo>
                    <a:pt x="0" y="198"/>
                  </a:lnTo>
                  <a:lnTo>
                    <a:pt x="2141" y="0"/>
                  </a:lnTo>
                  <a:lnTo>
                    <a:pt x="2141" y="0"/>
                  </a:lnTo>
                  <a:close/>
                </a:path>
              </a:pathLst>
            </a:custGeom>
            <a:solidFill>
              <a:schemeClr val="bg1"/>
            </a:solidFill>
            <a:ln>
              <a:noFill/>
            </a:ln>
          </p:spPr>
          <p:txBody>
            <a:bodyPr/>
            <a:lstStyle>
              <a:lvl1pPr lvl="0">
                <a:defRPr/>
              </a:lvl1pPr>
            </a:lstStyle>
            <a:p>
              <a:endParaRPr/>
            </a:p>
          </p:txBody>
        </p:sp>
        <p:sp>
          <p:nvSpPr>
            <p:cNvPr id="10" name="Freeform 9"/>
            <p:cNvSpPr/>
            <p:nvPr/>
          </p:nvSpPr>
          <p:spPr>
            <a:xfrm>
              <a:off x="0" y="3971"/>
              <a:ext cx="3619" cy="348"/>
            </a:xfrm>
            <a:custGeom>
              <a:avLst/>
              <a:gdLst/>
              <a:ahLst/>
              <a:cxnLst/>
              <a:rect l="0" t="0" r="0" b="0"/>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shade val="72549"/>
                  </a:schemeClr>
                </a:gs>
                <a:gs pos="100000">
                  <a:schemeClr val="bg1"/>
                </a:gs>
              </a:gsLst>
              <a:lin ang="0" scaled="1"/>
            </a:gradFill>
            <a:ln>
              <a:noFill/>
            </a:ln>
          </p:spPr>
          <p:txBody>
            <a:bodyPr/>
            <a:lstStyle>
              <a:lvl1pPr lvl="0">
                <a:defRPr/>
              </a:lvl1pPr>
            </a:lstStyle>
            <a:p>
              <a:endParaRPr/>
            </a:p>
          </p:txBody>
        </p:sp>
        <p:sp>
          <p:nvSpPr>
            <p:cNvPr id="11" name="Freeform 10"/>
            <p:cNvSpPr/>
            <p:nvPr/>
          </p:nvSpPr>
          <p:spPr>
            <a:xfrm>
              <a:off x="2097" y="4043"/>
              <a:ext cx="2514" cy="276"/>
            </a:xfrm>
            <a:custGeom>
              <a:avLst/>
              <a:gdLst/>
              <a:ahLst/>
              <a:cxnLst/>
              <a:rect l="0" t="0" r="0" b="0"/>
              <a:pathLst>
                <a:path w="2517" h="276">
                  <a:moveTo>
                    <a:pt x="2182" y="276"/>
                  </a:moveTo>
                  <a:lnTo>
                    <a:pt x="2517" y="204"/>
                  </a:lnTo>
                  <a:lnTo>
                    <a:pt x="2260" y="0"/>
                  </a:lnTo>
                  <a:lnTo>
                    <a:pt x="0" y="276"/>
                  </a:lnTo>
                  <a:lnTo>
                    <a:pt x="2182" y="276"/>
                  </a:lnTo>
                  <a:lnTo>
                    <a:pt x="2182" y="276"/>
                  </a:lnTo>
                  <a:close/>
                </a:path>
              </a:pathLst>
            </a:custGeom>
            <a:solidFill>
              <a:schemeClr val="bg1"/>
            </a:solidFill>
            <a:ln>
              <a:noFill/>
            </a:ln>
          </p:spPr>
          <p:txBody>
            <a:bodyPr/>
            <a:lstStyle>
              <a:lvl1pPr lvl="0">
                <a:defRPr/>
              </a:lvl1pPr>
            </a:lstStyle>
            <a:p>
              <a:endParaRPr/>
            </a:p>
          </p:txBody>
        </p:sp>
        <p:sp>
          <p:nvSpPr>
            <p:cNvPr id="12" name="Freeform 11"/>
            <p:cNvSpPr/>
            <p:nvPr/>
          </p:nvSpPr>
          <p:spPr>
            <a:xfrm>
              <a:off x="4354" y="3869"/>
              <a:ext cx="1404" cy="378"/>
            </a:xfrm>
            <a:custGeom>
              <a:avLst/>
              <a:gdLst/>
              <a:ahLst/>
              <a:cxnLst/>
              <a:rect l="0" t="0" r="0" b="0"/>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tint val="96863"/>
                  </a:schemeClr>
                </a:gs>
              </a:gsLst>
              <a:lin ang="0" scaled="1"/>
            </a:gradFill>
            <a:ln>
              <a:noFill/>
            </a:ln>
          </p:spPr>
          <p:txBody>
            <a:bodyPr/>
            <a:lstStyle>
              <a:lvl1pPr lvl="0">
                <a:defRPr/>
              </a:lvl1pPr>
            </a:lstStyle>
            <a:p>
              <a:endParaRPr/>
            </a:p>
          </p:txBody>
        </p:sp>
        <p:sp>
          <p:nvSpPr>
            <p:cNvPr id="13" name="Freeform 12"/>
            <p:cNvSpPr/>
            <p:nvPr/>
          </p:nvSpPr>
          <p:spPr>
            <a:xfrm>
              <a:off x="5030" y="3151"/>
              <a:ext cx="728" cy="240"/>
            </a:xfrm>
            <a:custGeom>
              <a:avLst/>
              <a:gdLst/>
              <a:ahLst/>
              <a:cxnLst/>
              <a:rect l="0" t="0" r="0" b="0"/>
              <a:pathLst>
                <a:path w="729" h="240">
                  <a:moveTo>
                    <a:pt x="729" y="240"/>
                  </a:moveTo>
                  <a:lnTo>
                    <a:pt x="0" y="0"/>
                  </a:lnTo>
                  <a:lnTo>
                    <a:pt x="0" y="6"/>
                  </a:lnTo>
                  <a:lnTo>
                    <a:pt x="729" y="240"/>
                  </a:lnTo>
                  <a:lnTo>
                    <a:pt x="729" y="240"/>
                  </a:lnTo>
                  <a:close/>
                </a:path>
              </a:pathLst>
            </a:custGeom>
            <a:solidFill>
              <a:schemeClr val="bg1"/>
            </a:solidFill>
            <a:ln>
              <a:noFill/>
            </a:ln>
          </p:spPr>
          <p:txBody>
            <a:bodyPr/>
            <a:lstStyle>
              <a:lvl1pPr lvl="0">
                <a:defRPr/>
              </a:lvl1pPr>
            </a:lstStyle>
            <a:p>
              <a:endParaRPr/>
            </a:p>
          </p:txBody>
        </p:sp>
        <p:sp>
          <p:nvSpPr>
            <p:cNvPr id="14" name="Freeform 13"/>
            <p:cNvSpPr/>
            <p:nvPr/>
          </p:nvSpPr>
          <p:spPr>
            <a:xfrm>
              <a:off x="0" y="1486"/>
              <a:ext cx="5030" cy="1671"/>
            </a:xfrm>
            <a:custGeom>
              <a:avLst/>
              <a:gdLst/>
              <a:ahLst/>
              <a:cxnLst/>
              <a:rect l="0" t="0" r="0" b="0"/>
              <a:pathLst>
                <a:path w="5035" h="1672">
                  <a:moveTo>
                    <a:pt x="0" y="72"/>
                  </a:moveTo>
                  <a:lnTo>
                    <a:pt x="5035" y="1672"/>
                  </a:lnTo>
                  <a:lnTo>
                    <a:pt x="5035" y="1666"/>
                  </a:lnTo>
                  <a:lnTo>
                    <a:pt x="0" y="0"/>
                  </a:lnTo>
                  <a:lnTo>
                    <a:pt x="0" y="72"/>
                  </a:lnTo>
                  <a:lnTo>
                    <a:pt x="0" y="72"/>
                  </a:lnTo>
                  <a:close/>
                </a:path>
              </a:pathLst>
            </a:custGeom>
            <a:gradFill rotWithShape="0">
              <a:gsLst>
                <a:gs pos="0">
                  <a:schemeClr val="bg1">
                    <a:shade val="54510"/>
                  </a:schemeClr>
                </a:gs>
                <a:gs pos="100000">
                  <a:schemeClr val="bg1"/>
                </a:gs>
              </a:gsLst>
              <a:lin ang="2700000" scaled="1"/>
            </a:gradFill>
            <a:ln>
              <a:noFill/>
            </a:ln>
          </p:spPr>
          <p:txBody>
            <a:bodyPr/>
            <a:lstStyle>
              <a:lvl1pPr lvl="0">
                <a:defRPr/>
              </a:lvl1pPr>
            </a:lstStyle>
            <a:p>
              <a:endParaRPr/>
            </a:p>
          </p:txBody>
        </p:sp>
        <p:sp>
          <p:nvSpPr>
            <p:cNvPr id="15" name="Freeform 14"/>
            <p:cNvSpPr/>
            <p:nvPr/>
          </p:nvSpPr>
          <p:spPr>
            <a:xfrm>
              <a:off x="5030" y="3049"/>
              <a:ext cx="728" cy="318"/>
            </a:xfrm>
            <a:custGeom>
              <a:avLst/>
              <a:gdLst/>
              <a:ahLst/>
              <a:cxnLst/>
              <a:rect l="0" t="0" r="0" b="0"/>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p:spPr>
          <p:txBody>
            <a:bodyPr/>
            <a:lstStyle>
              <a:lvl1pPr lvl="0">
                <a:defRPr/>
              </a:lvl1pPr>
            </a:lstStyle>
            <a:p>
              <a:endParaRPr/>
            </a:p>
          </p:txBody>
        </p:sp>
        <p:sp>
          <p:nvSpPr>
            <p:cNvPr id="16" name="Freeform 15"/>
            <p:cNvSpPr/>
            <p:nvPr/>
          </p:nvSpPr>
          <p:spPr>
            <a:xfrm>
              <a:off x="0" y="916"/>
              <a:ext cx="5030" cy="2187"/>
            </a:xfrm>
            <a:custGeom>
              <a:avLst/>
              <a:gdLst/>
              <a:ahLst/>
              <a:cxnLst/>
              <a:rect l="0" t="0" r="0" b="0"/>
              <a:pathLst>
                <a:path w="5035" h="2188">
                  <a:moveTo>
                    <a:pt x="0" y="396"/>
                  </a:moveTo>
                  <a:lnTo>
                    <a:pt x="5035" y="2188"/>
                  </a:lnTo>
                  <a:lnTo>
                    <a:pt x="5035" y="2134"/>
                  </a:lnTo>
                  <a:lnTo>
                    <a:pt x="0" y="0"/>
                  </a:lnTo>
                  <a:lnTo>
                    <a:pt x="0" y="396"/>
                  </a:lnTo>
                  <a:lnTo>
                    <a:pt x="0" y="396"/>
                  </a:lnTo>
                  <a:close/>
                </a:path>
              </a:pathLst>
            </a:custGeom>
            <a:gradFill rotWithShape="0">
              <a:gsLst>
                <a:gs pos="0">
                  <a:schemeClr val="bg2">
                    <a:shade val="66667"/>
                  </a:schemeClr>
                </a:gs>
                <a:gs pos="100000">
                  <a:schemeClr val="bg2"/>
                </a:gs>
              </a:gsLst>
              <a:lin ang="0" scaled="1"/>
            </a:gradFill>
            <a:ln>
              <a:noFill/>
            </a:ln>
          </p:spPr>
          <p:txBody>
            <a:bodyPr/>
            <a:lstStyle>
              <a:lvl1pPr lvl="0">
                <a:defRPr/>
              </a:lvl1pPr>
            </a:lstStyle>
            <a:p>
              <a:endParaRPr/>
            </a:p>
          </p:txBody>
        </p:sp>
        <p:sp>
          <p:nvSpPr>
            <p:cNvPr id="17" name="Freeform 16"/>
            <p:cNvSpPr/>
            <p:nvPr/>
          </p:nvSpPr>
          <p:spPr>
            <a:xfrm>
              <a:off x="2294" y="0"/>
              <a:ext cx="3159" cy="2725"/>
            </a:xfrm>
            <a:custGeom>
              <a:avLst/>
              <a:gdLst/>
              <a:ahLst/>
              <a:cxnLst/>
              <a:rect l="0" t="0" r="0" b="0"/>
              <a:pathLst>
                <a:path w="3163" h="2727">
                  <a:moveTo>
                    <a:pt x="0" y="0"/>
                  </a:moveTo>
                  <a:lnTo>
                    <a:pt x="3145" y="2727"/>
                  </a:lnTo>
                  <a:lnTo>
                    <a:pt x="3163" y="2704"/>
                  </a:lnTo>
                  <a:lnTo>
                    <a:pt x="102" y="0"/>
                  </a:lnTo>
                  <a:lnTo>
                    <a:pt x="0" y="0"/>
                  </a:lnTo>
                  <a:lnTo>
                    <a:pt x="0" y="0"/>
                  </a:lnTo>
                  <a:close/>
                </a:path>
              </a:pathLst>
            </a:custGeom>
            <a:gradFill rotWithShape="0">
              <a:gsLst>
                <a:gs pos="0">
                  <a:schemeClr val="bg1">
                    <a:shade val="69804"/>
                  </a:schemeClr>
                </a:gs>
                <a:gs pos="100000">
                  <a:schemeClr val="bg1"/>
                </a:gs>
              </a:gsLst>
              <a:lin ang="2700000" scaled="1"/>
            </a:gradFill>
            <a:ln>
              <a:noFill/>
            </a:ln>
          </p:spPr>
          <p:txBody>
            <a:bodyPr/>
            <a:lstStyle>
              <a:lvl1pPr lvl="0">
                <a:defRPr/>
              </a:lvl1pPr>
            </a:lstStyle>
            <a:p>
              <a:endParaRPr/>
            </a:p>
          </p:txBody>
        </p:sp>
        <p:sp>
          <p:nvSpPr>
            <p:cNvPr id="18" name="Freeform 17"/>
            <p:cNvSpPr/>
            <p:nvPr/>
          </p:nvSpPr>
          <p:spPr>
            <a:xfrm>
              <a:off x="5435" y="2702"/>
              <a:ext cx="323" cy="299"/>
            </a:xfrm>
            <a:custGeom>
              <a:avLst/>
              <a:gdLst/>
              <a:ahLst/>
              <a:cxnLst/>
              <a:rect l="0" t="0" r="0" b="0"/>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tint val="94118"/>
                  </a:schemeClr>
                </a:gs>
              </a:gsLst>
              <a:lin ang="2700000" scaled="1"/>
            </a:gradFill>
            <a:ln>
              <a:noFill/>
            </a:ln>
          </p:spPr>
          <p:txBody>
            <a:bodyPr/>
            <a:lstStyle>
              <a:lvl1pPr lvl="0">
                <a:defRPr/>
              </a:lvl1pPr>
            </a:lstStyle>
            <a:p>
              <a:endParaRPr/>
            </a:p>
          </p:txBody>
        </p:sp>
        <p:sp>
          <p:nvSpPr>
            <p:cNvPr id="19" name="Freeform 18"/>
            <p:cNvSpPr/>
            <p:nvPr/>
          </p:nvSpPr>
          <p:spPr>
            <a:xfrm>
              <a:off x="5477" y="2588"/>
              <a:ext cx="281" cy="335"/>
            </a:xfrm>
            <a:custGeom>
              <a:avLst/>
              <a:gdLst/>
              <a:ahLst/>
              <a:cxnLst/>
              <a:rect l="0" t="0" r="0" b="0"/>
              <a:pathLst>
                <a:path w="281" h="335">
                  <a:moveTo>
                    <a:pt x="281" y="335"/>
                  </a:moveTo>
                  <a:lnTo>
                    <a:pt x="281" y="173"/>
                  </a:lnTo>
                  <a:lnTo>
                    <a:pt x="96" y="0"/>
                  </a:lnTo>
                  <a:lnTo>
                    <a:pt x="0" y="90"/>
                  </a:lnTo>
                  <a:lnTo>
                    <a:pt x="281" y="335"/>
                  </a:lnTo>
                  <a:lnTo>
                    <a:pt x="281" y="335"/>
                  </a:lnTo>
                  <a:close/>
                </a:path>
              </a:pathLst>
            </a:custGeom>
            <a:solidFill>
              <a:schemeClr val="bg1"/>
            </a:solidFill>
            <a:ln>
              <a:noFill/>
            </a:ln>
          </p:spPr>
          <p:txBody>
            <a:bodyPr/>
            <a:lstStyle>
              <a:lvl1pPr lvl="0">
                <a:defRPr/>
              </a:lvl1pPr>
            </a:lstStyle>
            <a:p>
              <a:endParaRPr/>
            </a:p>
          </p:txBody>
        </p:sp>
        <p:sp>
          <p:nvSpPr>
            <p:cNvPr id="20" name="Freeform 19"/>
            <p:cNvSpPr/>
            <p:nvPr/>
          </p:nvSpPr>
          <p:spPr>
            <a:xfrm>
              <a:off x="2454" y="0"/>
              <a:ext cx="3119" cy="2678"/>
            </a:xfrm>
            <a:custGeom>
              <a:avLst/>
              <a:gdLst/>
              <a:ahLst/>
              <a:cxnLst/>
              <a:rect l="0" t="0" r="0" b="0"/>
              <a:pathLst>
                <a:path w="3122" h="2680">
                  <a:moveTo>
                    <a:pt x="0" y="0"/>
                  </a:moveTo>
                  <a:lnTo>
                    <a:pt x="3026" y="2680"/>
                  </a:lnTo>
                  <a:lnTo>
                    <a:pt x="3122" y="2590"/>
                  </a:lnTo>
                  <a:lnTo>
                    <a:pt x="383" y="0"/>
                  </a:lnTo>
                  <a:lnTo>
                    <a:pt x="0" y="0"/>
                  </a:lnTo>
                  <a:lnTo>
                    <a:pt x="0" y="0"/>
                  </a:lnTo>
                  <a:close/>
                </a:path>
              </a:pathLst>
            </a:custGeom>
            <a:gradFill rotWithShape="0">
              <a:gsLst>
                <a:gs pos="0">
                  <a:schemeClr val="bg1">
                    <a:shade val="46275"/>
                  </a:schemeClr>
                </a:gs>
                <a:gs pos="100000">
                  <a:schemeClr val="bg1"/>
                </a:gs>
              </a:gsLst>
              <a:lin ang="2700000" scaled="1"/>
            </a:gradFill>
            <a:ln>
              <a:noFill/>
            </a:ln>
          </p:spPr>
          <p:txBody>
            <a:bodyPr/>
            <a:lstStyle>
              <a:lvl1pPr lvl="0">
                <a:defRPr/>
              </a:lvl1pPr>
            </a:lstStyle>
            <a:p>
              <a:endParaRPr/>
            </a:p>
          </p:txBody>
        </p:sp>
        <p:sp>
          <p:nvSpPr>
            <p:cNvPr id="21" name="Freeform 20"/>
            <p:cNvSpPr/>
            <p:nvPr/>
          </p:nvSpPr>
          <p:spPr>
            <a:xfrm>
              <a:off x="5626" y="2534"/>
              <a:ext cx="132" cy="132"/>
            </a:xfrm>
            <a:custGeom>
              <a:avLst/>
              <a:gdLst/>
              <a:ahLst/>
              <a:cxnLst/>
              <a:rect l="0" t="0" r="0" b="0"/>
              <a:pathLst>
                <a:path w="132" h="132">
                  <a:moveTo>
                    <a:pt x="132" y="132"/>
                  </a:moveTo>
                  <a:lnTo>
                    <a:pt x="0" y="0"/>
                  </a:lnTo>
                  <a:lnTo>
                    <a:pt x="0" y="0"/>
                  </a:lnTo>
                  <a:lnTo>
                    <a:pt x="132" y="132"/>
                  </a:lnTo>
                  <a:lnTo>
                    <a:pt x="132" y="132"/>
                  </a:lnTo>
                  <a:close/>
                </a:path>
              </a:pathLst>
            </a:custGeom>
            <a:solidFill>
              <a:srgbClr val="FF9999"/>
            </a:solidFill>
            <a:ln>
              <a:noFill/>
            </a:ln>
          </p:spPr>
          <p:txBody>
            <a:bodyPr/>
            <a:lstStyle>
              <a:lvl1pPr lvl="0">
                <a:defRPr/>
              </a:lvl1pPr>
            </a:lstStyle>
            <a:p>
              <a:endParaRPr/>
            </a:p>
          </p:txBody>
        </p:sp>
        <p:sp>
          <p:nvSpPr>
            <p:cNvPr id="22" name="Freeform 21"/>
            <p:cNvSpPr/>
            <p:nvPr/>
          </p:nvSpPr>
          <p:spPr>
            <a:xfrm>
              <a:off x="3112" y="0"/>
              <a:ext cx="2514" cy="2534"/>
            </a:xfrm>
            <a:custGeom>
              <a:avLst/>
              <a:gdLst/>
              <a:ahLst/>
              <a:cxnLst/>
              <a:rect l="0" t="0" r="0" b="0"/>
              <a:pathLst>
                <a:path w="2517" h="2536">
                  <a:moveTo>
                    <a:pt x="0" y="0"/>
                  </a:moveTo>
                  <a:lnTo>
                    <a:pt x="2517" y="2536"/>
                  </a:lnTo>
                  <a:lnTo>
                    <a:pt x="2517" y="2536"/>
                  </a:lnTo>
                  <a:lnTo>
                    <a:pt x="66" y="0"/>
                  </a:lnTo>
                  <a:lnTo>
                    <a:pt x="0" y="0"/>
                  </a:lnTo>
                  <a:lnTo>
                    <a:pt x="0" y="0"/>
                  </a:lnTo>
                  <a:close/>
                </a:path>
              </a:pathLst>
            </a:custGeom>
            <a:gradFill rotWithShape="0">
              <a:gsLst>
                <a:gs pos="0">
                  <a:schemeClr val="bg1">
                    <a:shade val="51373"/>
                  </a:schemeClr>
                </a:gs>
                <a:gs pos="100000">
                  <a:schemeClr val="bg1"/>
                </a:gs>
              </a:gsLst>
              <a:lin ang="2700000" scaled="1"/>
            </a:gradFill>
            <a:ln>
              <a:noFill/>
            </a:ln>
          </p:spPr>
          <p:txBody>
            <a:bodyPr/>
            <a:lstStyle>
              <a:lvl1pPr lvl="0">
                <a:defRPr/>
              </a:lvl1pPr>
            </a:lstStyle>
            <a:p>
              <a:endParaRPr/>
            </a:p>
          </p:txBody>
        </p:sp>
        <p:sp>
          <p:nvSpPr>
            <p:cNvPr id="23" name="Freeform 22"/>
            <p:cNvSpPr/>
            <p:nvPr/>
          </p:nvSpPr>
          <p:spPr>
            <a:xfrm>
              <a:off x="3488" y="0"/>
              <a:ext cx="2198" cy="2480"/>
            </a:xfrm>
            <a:custGeom>
              <a:avLst/>
              <a:gdLst/>
              <a:ahLst/>
              <a:cxnLst/>
              <a:rect l="0" t="0" r="0" b="0"/>
              <a:pathLst>
                <a:path w="2200" h="2482">
                  <a:moveTo>
                    <a:pt x="0" y="0"/>
                  </a:moveTo>
                  <a:lnTo>
                    <a:pt x="2188" y="2482"/>
                  </a:lnTo>
                  <a:lnTo>
                    <a:pt x="2200" y="2476"/>
                  </a:lnTo>
                  <a:lnTo>
                    <a:pt x="317" y="0"/>
                  </a:lnTo>
                  <a:lnTo>
                    <a:pt x="0" y="0"/>
                  </a:lnTo>
                  <a:lnTo>
                    <a:pt x="0" y="0"/>
                  </a:lnTo>
                  <a:close/>
                </a:path>
              </a:pathLst>
            </a:custGeom>
            <a:gradFill rotWithShape="0">
              <a:gsLst>
                <a:gs pos="0">
                  <a:schemeClr val="bg2">
                    <a:shade val="78824"/>
                  </a:schemeClr>
                </a:gs>
                <a:gs pos="100000">
                  <a:schemeClr val="bg2"/>
                </a:gs>
              </a:gsLst>
              <a:lin ang="5400000" scaled="1"/>
            </a:gradFill>
            <a:ln>
              <a:noFill/>
            </a:ln>
          </p:spPr>
          <p:txBody>
            <a:bodyPr/>
            <a:lstStyle>
              <a:lvl1pPr lvl="0">
                <a:defRPr/>
              </a:lvl1pPr>
            </a:lstStyle>
            <a:p>
              <a:endParaRPr/>
            </a:p>
          </p:txBody>
        </p:sp>
        <p:sp>
          <p:nvSpPr>
            <p:cNvPr id="24" name="Freeform 23"/>
            <p:cNvSpPr/>
            <p:nvPr/>
          </p:nvSpPr>
          <p:spPr>
            <a:xfrm>
              <a:off x="5674" y="2474"/>
              <a:ext cx="84" cy="96"/>
            </a:xfrm>
            <a:custGeom>
              <a:avLst/>
              <a:gdLst/>
              <a:ahLst/>
              <a:cxnLst/>
              <a:rect l="0" t="0" r="0" b="0"/>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tint val="90980"/>
                  </a:schemeClr>
                </a:gs>
              </a:gsLst>
              <a:lin ang="2700000" scaled="1"/>
            </a:gradFill>
            <a:ln>
              <a:noFill/>
            </a:ln>
          </p:spPr>
          <p:txBody>
            <a:bodyPr/>
            <a:lstStyle>
              <a:lvl1pPr lvl="0">
                <a:defRPr/>
              </a:lvl1pPr>
            </a:lstStyle>
            <a:p>
              <a:endParaRPr/>
            </a:p>
          </p:txBody>
        </p:sp>
        <p:sp>
          <p:nvSpPr>
            <p:cNvPr id="25" name="Freeform 24"/>
            <p:cNvSpPr/>
            <p:nvPr/>
          </p:nvSpPr>
          <p:spPr>
            <a:xfrm>
              <a:off x="5603" y="850"/>
              <a:ext cx="155" cy="516"/>
            </a:xfrm>
            <a:custGeom>
              <a:avLst/>
              <a:gdLst/>
              <a:ahLst/>
              <a:cxnLst/>
              <a:rect l="0" t="0" r="0" b="0"/>
              <a:pathLst>
                <a:path w="155" h="516">
                  <a:moveTo>
                    <a:pt x="155" y="516"/>
                  </a:moveTo>
                  <a:lnTo>
                    <a:pt x="155" y="204"/>
                  </a:lnTo>
                  <a:lnTo>
                    <a:pt x="77" y="0"/>
                  </a:lnTo>
                  <a:lnTo>
                    <a:pt x="0" y="192"/>
                  </a:lnTo>
                  <a:lnTo>
                    <a:pt x="155" y="516"/>
                  </a:lnTo>
                  <a:lnTo>
                    <a:pt x="155" y="516"/>
                  </a:lnTo>
                  <a:close/>
                </a:path>
              </a:pathLst>
            </a:custGeom>
            <a:solidFill>
              <a:schemeClr val="bg2"/>
            </a:solidFill>
            <a:ln>
              <a:noFill/>
            </a:ln>
          </p:spPr>
          <p:txBody>
            <a:bodyPr/>
            <a:lstStyle>
              <a:lvl1pPr lvl="0">
                <a:defRPr/>
              </a:lvl1pPr>
            </a:lstStyle>
            <a:p>
              <a:endParaRPr/>
            </a:p>
          </p:txBody>
        </p:sp>
        <p:sp>
          <p:nvSpPr>
            <p:cNvPr id="26" name="Freeform 25"/>
            <p:cNvSpPr/>
            <p:nvPr/>
          </p:nvSpPr>
          <p:spPr>
            <a:xfrm>
              <a:off x="5107" y="0"/>
              <a:ext cx="573" cy="1042"/>
            </a:xfrm>
            <a:custGeom>
              <a:avLst/>
              <a:gdLst/>
              <a:ahLst/>
              <a:cxnLst/>
              <a:rect l="0" t="0" r="0" b="0"/>
              <a:pathLst>
                <a:path w="574" h="1043">
                  <a:moveTo>
                    <a:pt x="0" y="0"/>
                  </a:moveTo>
                  <a:lnTo>
                    <a:pt x="497" y="1043"/>
                  </a:lnTo>
                  <a:lnTo>
                    <a:pt x="574" y="851"/>
                  </a:lnTo>
                  <a:lnTo>
                    <a:pt x="251" y="0"/>
                  </a:lnTo>
                  <a:lnTo>
                    <a:pt x="0" y="0"/>
                  </a:lnTo>
                  <a:lnTo>
                    <a:pt x="0" y="0"/>
                  </a:lnTo>
                  <a:close/>
                </a:path>
              </a:pathLst>
            </a:custGeom>
            <a:gradFill rotWithShape="0">
              <a:gsLst>
                <a:gs pos="0">
                  <a:schemeClr val="bg2">
                    <a:shade val="66667"/>
                  </a:schemeClr>
                </a:gs>
                <a:gs pos="100000">
                  <a:schemeClr val="bg2"/>
                </a:gs>
              </a:gsLst>
              <a:lin ang="5400000" scaled="1"/>
            </a:gradFill>
            <a:ln>
              <a:noFill/>
            </a:ln>
          </p:spPr>
          <p:txBody>
            <a:bodyPr/>
            <a:lstStyle>
              <a:lvl1pPr lvl="0">
                <a:defRPr/>
              </a:lvl1pPr>
            </a:lstStyle>
            <a:p>
              <a:endParaRPr/>
            </a:p>
          </p:txBody>
        </p:sp>
        <p:sp>
          <p:nvSpPr>
            <p:cNvPr id="27" name="Freeform 26"/>
            <p:cNvSpPr/>
            <p:nvPr/>
          </p:nvSpPr>
          <p:spPr>
            <a:xfrm>
              <a:off x="5411" y="0"/>
              <a:ext cx="341" cy="796"/>
            </a:xfrm>
            <a:custGeom>
              <a:avLst/>
              <a:gdLst/>
              <a:ahLst/>
              <a:cxnLst/>
              <a:rect l="0" t="0" r="0" b="0"/>
              <a:pathLst>
                <a:path w="341" h="797">
                  <a:moveTo>
                    <a:pt x="144" y="0"/>
                  </a:moveTo>
                  <a:lnTo>
                    <a:pt x="0" y="0"/>
                  </a:lnTo>
                  <a:lnTo>
                    <a:pt x="287" y="797"/>
                  </a:lnTo>
                  <a:lnTo>
                    <a:pt x="341" y="653"/>
                  </a:lnTo>
                  <a:lnTo>
                    <a:pt x="144" y="0"/>
                  </a:lnTo>
                  <a:lnTo>
                    <a:pt x="144" y="0"/>
                  </a:lnTo>
                  <a:close/>
                </a:path>
              </a:pathLst>
            </a:custGeom>
            <a:gradFill rotWithShape="0">
              <a:gsLst>
                <a:gs pos="0">
                  <a:schemeClr val="bg2">
                    <a:shade val="69804"/>
                  </a:schemeClr>
                </a:gs>
                <a:gs pos="100000">
                  <a:schemeClr val="bg2"/>
                </a:gs>
              </a:gsLst>
              <a:lin ang="5400000" scaled="1"/>
            </a:gradFill>
            <a:ln>
              <a:noFill/>
            </a:ln>
          </p:spPr>
          <p:txBody>
            <a:bodyPr/>
            <a:lstStyle>
              <a:lvl1pPr lvl="0">
                <a:defRPr/>
              </a:lvl1pPr>
            </a:lstStyle>
            <a:p>
              <a:endParaRPr/>
            </a:p>
          </p:txBody>
        </p:sp>
        <p:sp>
          <p:nvSpPr>
            <p:cNvPr id="28" name="Freeform 27"/>
            <p:cNvSpPr/>
            <p:nvPr/>
          </p:nvSpPr>
          <p:spPr>
            <a:xfrm>
              <a:off x="5698" y="653"/>
              <a:ext cx="60" cy="311"/>
            </a:xfrm>
            <a:custGeom>
              <a:avLst/>
              <a:gdLst/>
              <a:ahLst/>
              <a:cxnLst/>
              <a:rect l="0" t="0" r="0" b="0"/>
              <a:pathLst>
                <a:path w="60" h="312">
                  <a:moveTo>
                    <a:pt x="0" y="144"/>
                  </a:moveTo>
                  <a:lnTo>
                    <a:pt x="60" y="312"/>
                  </a:lnTo>
                  <a:lnTo>
                    <a:pt x="60" y="6"/>
                  </a:lnTo>
                  <a:lnTo>
                    <a:pt x="54" y="0"/>
                  </a:lnTo>
                  <a:lnTo>
                    <a:pt x="0" y="144"/>
                  </a:lnTo>
                  <a:lnTo>
                    <a:pt x="0" y="144"/>
                  </a:lnTo>
                  <a:close/>
                </a:path>
              </a:pathLst>
            </a:custGeom>
            <a:solidFill>
              <a:schemeClr val="bg2"/>
            </a:solidFill>
            <a:ln>
              <a:noFill/>
            </a:ln>
          </p:spPr>
          <p:txBody>
            <a:bodyPr/>
            <a:lstStyle>
              <a:lvl1pPr lvl="0">
                <a:defRPr/>
              </a:lvl1pPr>
            </a:lstStyle>
            <a:p>
              <a:endParaRPr/>
            </a:p>
          </p:txBody>
        </p:sp>
        <p:sp>
          <p:nvSpPr>
            <p:cNvPr id="29" name="Freeform 28"/>
            <p:cNvSpPr/>
            <p:nvPr/>
          </p:nvSpPr>
          <p:spPr>
            <a:xfrm>
              <a:off x="2" y="1601"/>
              <a:ext cx="5752" cy="1864"/>
            </a:xfrm>
            <a:custGeom>
              <a:avLst/>
              <a:gdLst/>
              <a:ahLst/>
              <a:cxnLst/>
              <a:rect l="0" t="0" r="0" b="0"/>
              <a:pathLst>
                <a:path w="5740" h="1864">
                  <a:moveTo>
                    <a:pt x="0" y="371"/>
                  </a:moveTo>
                  <a:lnTo>
                    <a:pt x="5740" y="1864"/>
                  </a:lnTo>
                  <a:lnTo>
                    <a:pt x="5740" y="1834"/>
                  </a:lnTo>
                  <a:lnTo>
                    <a:pt x="0" y="0"/>
                  </a:lnTo>
                  <a:lnTo>
                    <a:pt x="0" y="371"/>
                  </a:lnTo>
                  <a:lnTo>
                    <a:pt x="0" y="371"/>
                  </a:lnTo>
                  <a:close/>
                </a:path>
              </a:pathLst>
            </a:custGeom>
            <a:gradFill rotWithShape="0">
              <a:gsLst>
                <a:gs pos="0">
                  <a:schemeClr val="bg1">
                    <a:shade val="63529"/>
                  </a:schemeClr>
                </a:gs>
                <a:gs pos="100000">
                  <a:schemeClr val="bg1"/>
                </a:gs>
              </a:gsLst>
              <a:lin ang="2700000" scaled="1"/>
            </a:gradFill>
            <a:ln>
              <a:noFill/>
            </a:ln>
          </p:spPr>
          <p:txBody>
            <a:bodyPr/>
            <a:lstStyle>
              <a:lvl1pPr lvl="0">
                <a:defRPr/>
              </a:lvl1pPr>
            </a:lstStyle>
            <a:p>
              <a:endParaRPr/>
            </a:p>
          </p:txBody>
        </p:sp>
        <p:sp>
          <p:nvSpPr>
            <p:cNvPr id="30" name="Freeform 29"/>
            <p:cNvSpPr/>
            <p:nvPr/>
          </p:nvSpPr>
          <p:spPr>
            <a:xfrm>
              <a:off x="5754" y="3483"/>
              <a:ext cx="6" cy="6"/>
            </a:xfrm>
            <a:custGeom>
              <a:avLst/>
              <a:gdLst/>
              <a:ahLst/>
              <a:cxnLst/>
              <a:rect l="0" t="0" r="0" b="0"/>
              <a:pathLst>
                <a:path w="6" h="6">
                  <a:moveTo>
                    <a:pt x="6" y="6"/>
                  </a:moveTo>
                  <a:lnTo>
                    <a:pt x="0" y="0"/>
                  </a:lnTo>
                  <a:lnTo>
                    <a:pt x="0" y="6"/>
                  </a:lnTo>
                  <a:lnTo>
                    <a:pt x="6" y="6"/>
                  </a:lnTo>
                  <a:lnTo>
                    <a:pt x="6" y="6"/>
                  </a:lnTo>
                  <a:close/>
                </a:path>
              </a:pathLst>
            </a:custGeom>
            <a:solidFill>
              <a:srgbClr val="18FF00"/>
            </a:solidFill>
            <a:ln>
              <a:noFill/>
            </a:ln>
          </p:spPr>
          <p:txBody>
            <a:bodyPr/>
            <a:lstStyle>
              <a:lvl1pPr lvl="0">
                <a:defRPr/>
              </a:lvl1pPr>
            </a:lstStyle>
            <a:p>
              <a:endParaRPr/>
            </a:p>
          </p:txBody>
        </p:sp>
        <p:sp>
          <p:nvSpPr>
            <p:cNvPr id="31" name="Freeform 30"/>
            <p:cNvSpPr/>
            <p:nvPr/>
          </p:nvSpPr>
          <p:spPr>
            <a:xfrm>
              <a:off x="2" y="2152"/>
              <a:ext cx="5752" cy="1337"/>
            </a:xfrm>
            <a:custGeom>
              <a:avLst/>
              <a:gdLst/>
              <a:ahLst/>
              <a:cxnLst/>
              <a:rect l="0" t="0" r="0" b="0"/>
              <a:pathLst>
                <a:path w="5740" h="1337">
                  <a:moveTo>
                    <a:pt x="0" y="366"/>
                  </a:moveTo>
                  <a:lnTo>
                    <a:pt x="5740" y="1337"/>
                  </a:lnTo>
                  <a:lnTo>
                    <a:pt x="5740" y="1331"/>
                  </a:lnTo>
                  <a:lnTo>
                    <a:pt x="0" y="0"/>
                  </a:lnTo>
                  <a:lnTo>
                    <a:pt x="0" y="366"/>
                  </a:lnTo>
                  <a:lnTo>
                    <a:pt x="0" y="366"/>
                  </a:lnTo>
                  <a:close/>
                </a:path>
              </a:pathLst>
            </a:custGeom>
            <a:gradFill rotWithShape="0">
              <a:gsLst>
                <a:gs pos="0">
                  <a:schemeClr val="bg1">
                    <a:shade val="60784"/>
                  </a:schemeClr>
                </a:gs>
                <a:gs pos="100000">
                  <a:schemeClr val="bg1"/>
                </a:gs>
              </a:gsLst>
              <a:lin ang="2700000" scaled="1"/>
            </a:gradFill>
            <a:ln>
              <a:noFill/>
            </a:ln>
          </p:spPr>
          <p:txBody>
            <a:bodyPr/>
            <a:lstStyle>
              <a:lvl1pPr lvl="0">
                <a:defRPr/>
              </a:lvl1pPr>
            </a:lstStyle>
            <a:p>
              <a:endParaRPr/>
            </a:p>
          </p:txBody>
        </p:sp>
        <p:sp>
          <p:nvSpPr>
            <p:cNvPr id="32" name="Freeform 31"/>
            <p:cNvSpPr/>
            <p:nvPr/>
          </p:nvSpPr>
          <p:spPr>
            <a:xfrm>
              <a:off x="2" y="3177"/>
              <a:ext cx="5752" cy="414"/>
            </a:xfrm>
            <a:custGeom>
              <a:avLst/>
              <a:gdLst/>
              <a:ahLst/>
              <a:cxnLst/>
              <a:rect l="0" t="0" r="0" b="0"/>
              <a:pathLst>
                <a:path w="5740" h="414">
                  <a:moveTo>
                    <a:pt x="0" y="48"/>
                  </a:moveTo>
                  <a:lnTo>
                    <a:pt x="5740" y="414"/>
                  </a:lnTo>
                  <a:lnTo>
                    <a:pt x="5740" y="402"/>
                  </a:lnTo>
                  <a:lnTo>
                    <a:pt x="0" y="0"/>
                  </a:lnTo>
                  <a:lnTo>
                    <a:pt x="0" y="48"/>
                  </a:lnTo>
                  <a:lnTo>
                    <a:pt x="0" y="48"/>
                  </a:lnTo>
                  <a:close/>
                </a:path>
              </a:pathLst>
            </a:custGeom>
            <a:gradFill rotWithShape="0">
              <a:gsLst>
                <a:gs pos="0">
                  <a:schemeClr val="bg1">
                    <a:shade val="84706"/>
                  </a:schemeClr>
                </a:gs>
                <a:gs pos="100000">
                  <a:schemeClr val="bg1"/>
                </a:gs>
              </a:gsLst>
              <a:lin ang="0" scaled="1"/>
            </a:gradFill>
            <a:ln>
              <a:noFill/>
            </a:ln>
          </p:spPr>
          <p:txBody>
            <a:bodyPr/>
            <a:lstStyle>
              <a:lvl1pPr lvl="0">
                <a:defRPr/>
              </a:lvl1pPr>
            </a:lstStyle>
            <a:p>
              <a:endParaRPr/>
            </a:p>
          </p:txBody>
        </p:sp>
        <p:sp>
          <p:nvSpPr>
            <p:cNvPr id="33" name="Freeform 32"/>
            <p:cNvSpPr/>
            <p:nvPr/>
          </p:nvSpPr>
          <p:spPr>
            <a:xfrm>
              <a:off x="1297" y="0"/>
              <a:ext cx="4457" cy="3177"/>
            </a:xfrm>
            <a:custGeom>
              <a:avLst/>
              <a:gdLst/>
              <a:ahLst/>
              <a:cxnLst/>
              <a:rect l="0" t="0" r="0" b="0"/>
              <a:pathLst>
                <a:path w="4448" h="3177">
                  <a:moveTo>
                    <a:pt x="0" y="0"/>
                  </a:moveTo>
                  <a:lnTo>
                    <a:pt x="4448" y="3177"/>
                  </a:lnTo>
                  <a:lnTo>
                    <a:pt x="4448" y="3153"/>
                  </a:lnTo>
                  <a:lnTo>
                    <a:pt x="125" y="0"/>
                  </a:lnTo>
                  <a:lnTo>
                    <a:pt x="0" y="0"/>
                  </a:lnTo>
                  <a:lnTo>
                    <a:pt x="0" y="0"/>
                  </a:lnTo>
                  <a:close/>
                </a:path>
              </a:pathLst>
            </a:custGeom>
            <a:gradFill rotWithShape="0">
              <a:gsLst>
                <a:gs pos="0">
                  <a:schemeClr val="bg1">
                    <a:shade val="48627"/>
                  </a:schemeClr>
                </a:gs>
                <a:gs pos="100000">
                  <a:schemeClr val="bg1"/>
                </a:gs>
              </a:gsLst>
              <a:lin ang="2700000" scaled="1"/>
            </a:gradFill>
            <a:ln>
              <a:noFill/>
            </a:ln>
          </p:spPr>
          <p:txBody>
            <a:bodyPr/>
            <a:lstStyle>
              <a:lvl1pPr lvl="0">
                <a:defRPr/>
              </a:lvl1pPr>
            </a:lstStyle>
            <a:p>
              <a:endParaRPr/>
            </a:p>
          </p:txBody>
        </p:sp>
        <p:sp>
          <p:nvSpPr>
            <p:cNvPr id="34" name="Freeform 33"/>
            <p:cNvSpPr/>
            <p:nvPr/>
          </p:nvSpPr>
          <p:spPr>
            <a:xfrm>
              <a:off x="3321" y="0"/>
              <a:ext cx="2433" cy="2614"/>
            </a:xfrm>
            <a:custGeom>
              <a:avLst/>
              <a:gdLst/>
              <a:ahLst/>
              <a:cxnLst/>
              <a:rect l="0" t="0" r="0" b="0"/>
              <a:pathLst>
                <a:path w="2428" h="2614">
                  <a:moveTo>
                    <a:pt x="0" y="0"/>
                  </a:moveTo>
                  <a:lnTo>
                    <a:pt x="2428" y="2614"/>
                  </a:lnTo>
                  <a:lnTo>
                    <a:pt x="2428" y="2608"/>
                  </a:lnTo>
                  <a:lnTo>
                    <a:pt x="66" y="0"/>
                  </a:lnTo>
                  <a:lnTo>
                    <a:pt x="0" y="0"/>
                  </a:lnTo>
                  <a:lnTo>
                    <a:pt x="0" y="0"/>
                  </a:lnTo>
                  <a:close/>
                </a:path>
              </a:pathLst>
            </a:custGeom>
            <a:gradFill rotWithShape="0">
              <a:gsLst>
                <a:gs pos="0">
                  <a:schemeClr val="bg1">
                    <a:shade val="84706"/>
                  </a:schemeClr>
                </a:gs>
                <a:gs pos="100000">
                  <a:schemeClr val="bg1"/>
                </a:gs>
              </a:gsLst>
              <a:lin ang="2700000" scaled="1"/>
            </a:gradFill>
            <a:ln>
              <a:noFill/>
            </a:ln>
          </p:spPr>
          <p:txBody>
            <a:bodyPr/>
            <a:lstStyle>
              <a:lvl1pPr lvl="0">
                <a:defRPr/>
              </a:lvl1pPr>
            </a:lstStyle>
            <a:p>
              <a:endParaRPr/>
            </a:p>
          </p:txBody>
        </p:sp>
        <p:sp>
          <p:nvSpPr>
            <p:cNvPr id="35" name="Freeform 34"/>
            <p:cNvSpPr/>
            <p:nvPr/>
          </p:nvSpPr>
          <p:spPr>
            <a:xfrm>
              <a:off x="3950" y="0"/>
              <a:ext cx="1804" cy="2464"/>
            </a:xfrm>
            <a:custGeom>
              <a:avLst/>
              <a:gdLst/>
              <a:ahLst/>
              <a:cxnLst/>
              <a:rect l="0" t="0" r="0" b="0"/>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shade val="78824"/>
                  </a:schemeClr>
                </a:gs>
                <a:gs pos="100000">
                  <a:schemeClr val="bg2"/>
                </a:gs>
              </a:gsLst>
              <a:lin ang="5400000" scaled="1"/>
            </a:gradFill>
            <a:ln>
              <a:noFill/>
            </a:ln>
          </p:spPr>
          <p:txBody>
            <a:bodyPr/>
            <a:lstStyle>
              <a:lvl1pPr lvl="0">
                <a:defRPr/>
              </a:lvl1pPr>
            </a:lstStyle>
            <a:p>
              <a:endParaRPr/>
            </a:p>
          </p:txBody>
        </p:sp>
        <p:sp>
          <p:nvSpPr>
            <p:cNvPr id="36" name="Freeform 35"/>
            <p:cNvSpPr/>
            <p:nvPr/>
          </p:nvSpPr>
          <p:spPr>
            <a:xfrm>
              <a:off x="4519" y="0"/>
              <a:ext cx="1235" cy="2074"/>
            </a:xfrm>
            <a:custGeom>
              <a:avLst/>
              <a:gdLst/>
              <a:ahLst/>
              <a:cxnLst/>
              <a:rect l="0" t="0" r="0" b="0"/>
              <a:pathLst>
                <a:path w="1232" h="2074">
                  <a:moveTo>
                    <a:pt x="0" y="0"/>
                  </a:moveTo>
                  <a:lnTo>
                    <a:pt x="1232" y="2074"/>
                  </a:lnTo>
                  <a:lnTo>
                    <a:pt x="1232" y="2038"/>
                  </a:lnTo>
                  <a:lnTo>
                    <a:pt x="42" y="0"/>
                  </a:lnTo>
                  <a:lnTo>
                    <a:pt x="0" y="0"/>
                  </a:lnTo>
                  <a:lnTo>
                    <a:pt x="0" y="0"/>
                  </a:lnTo>
                  <a:close/>
                </a:path>
              </a:pathLst>
            </a:custGeom>
            <a:gradFill rotWithShape="0">
              <a:gsLst>
                <a:gs pos="0">
                  <a:schemeClr val="bg1">
                    <a:shade val="57647"/>
                  </a:schemeClr>
                </a:gs>
                <a:gs pos="100000">
                  <a:schemeClr val="bg1"/>
                </a:gs>
              </a:gsLst>
              <a:lin ang="2700000" scaled="1"/>
            </a:gradFill>
            <a:ln>
              <a:noFill/>
            </a:ln>
          </p:spPr>
          <p:txBody>
            <a:bodyPr/>
            <a:lstStyle>
              <a:lvl1pPr lvl="0">
                <a:defRPr/>
              </a:lvl1pPr>
            </a:lstStyle>
            <a:p>
              <a:endParaRPr/>
            </a:p>
          </p:txBody>
        </p:sp>
        <p:sp>
          <p:nvSpPr>
            <p:cNvPr id="37" name="Freeform 36"/>
            <p:cNvSpPr/>
            <p:nvPr/>
          </p:nvSpPr>
          <p:spPr>
            <a:xfrm>
              <a:off x="4694" y="0"/>
              <a:ext cx="1060" cy="1936"/>
            </a:xfrm>
            <a:custGeom>
              <a:avLst/>
              <a:gdLst/>
              <a:ahLst/>
              <a:cxnLst/>
              <a:rect l="0" t="0" r="0" b="0"/>
              <a:pathLst>
                <a:path w="1058" h="1936">
                  <a:moveTo>
                    <a:pt x="0" y="0"/>
                  </a:moveTo>
                  <a:lnTo>
                    <a:pt x="1058" y="1936"/>
                  </a:lnTo>
                  <a:lnTo>
                    <a:pt x="1058" y="1930"/>
                  </a:lnTo>
                  <a:lnTo>
                    <a:pt x="54" y="0"/>
                  </a:lnTo>
                  <a:lnTo>
                    <a:pt x="0" y="0"/>
                  </a:lnTo>
                  <a:lnTo>
                    <a:pt x="0" y="0"/>
                  </a:lnTo>
                  <a:close/>
                </a:path>
              </a:pathLst>
            </a:custGeom>
            <a:gradFill rotWithShape="0">
              <a:gsLst>
                <a:gs pos="0">
                  <a:schemeClr val="bg1">
                    <a:shade val="72549"/>
                  </a:schemeClr>
                </a:gs>
                <a:gs pos="100000">
                  <a:schemeClr val="bg1"/>
                </a:gs>
              </a:gsLst>
              <a:lin ang="2700000" scaled="1"/>
            </a:gradFill>
            <a:ln>
              <a:noFill/>
            </a:ln>
          </p:spPr>
          <p:txBody>
            <a:bodyPr/>
            <a:lstStyle>
              <a:lvl1pPr lvl="0">
                <a:defRPr/>
              </a:lvl1pPr>
            </a:lstStyle>
            <a:p>
              <a:endParaRPr/>
            </a:p>
          </p:txBody>
        </p:sp>
        <p:sp>
          <p:nvSpPr>
            <p:cNvPr id="38" name="Freeform 37"/>
            <p:cNvSpPr/>
            <p:nvPr/>
          </p:nvSpPr>
          <p:spPr>
            <a:xfrm>
              <a:off x="4981" y="0"/>
              <a:ext cx="773" cy="1487"/>
            </a:xfrm>
            <a:custGeom>
              <a:avLst/>
              <a:gdLst/>
              <a:ahLst/>
              <a:cxnLst/>
              <a:rect l="0" t="0" r="0" b="0"/>
              <a:pathLst>
                <a:path w="771" h="1487">
                  <a:moveTo>
                    <a:pt x="771" y="1433"/>
                  </a:moveTo>
                  <a:lnTo>
                    <a:pt x="42" y="0"/>
                  </a:lnTo>
                  <a:lnTo>
                    <a:pt x="0" y="0"/>
                  </a:lnTo>
                  <a:lnTo>
                    <a:pt x="771" y="1487"/>
                  </a:lnTo>
                  <a:lnTo>
                    <a:pt x="771" y="1433"/>
                  </a:lnTo>
                  <a:lnTo>
                    <a:pt x="771" y="1433"/>
                  </a:lnTo>
                  <a:close/>
                </a:path>
              </a:pathLst>
            </a:custGeom>
            <a:gradFill rotWithShape="0">
              <a:gsLst>
                <a:gs pos="0">
                  <a:schemeClr val="bg1">
                    <a:shade val="78824"/>
                  </a:schemeClr>
                </a:gs>
                <a:gs pos="100000">
                  <a:schemeClr val="bg1"/>
                </a:gs>
              </a:gsLst>
              <a:lin ang="2700000" scaled="1"/>
            </a:gradFill>
            <a:ln>
              <a:noFill/>
            </a:ln>
          </p:spPr>
          <p:txBody>
            <a:bodyPr/>
            <a:lstStyle>
              <a:lvl1pPr lvl="0">
                <a:defRPr/>
              </a:lvl1pPr>
            </a:lstStyle>
            <a:p>
              <a:endParaRPr/>
            </a:p>
          </p:txBody>
        </p:sp>
        <p:grpSp>
          <p:nvGrpSpPr>
            <p:cNvPr id="39" name="Group 38"/>
            <p:cNvGrpSpPr/>
            <p:nvPr/>
          </p:nvGrpSpPr>
          <p:grpSpPr>
            <a:xfrm>
              <a:off x="0" y="1632"/>
              <a:ext cx="5758" cy="1858"/>
              <a:chOff x="0" y="1632"/>
              <a:chExt cx="5758" cy="1858"/>
            </a:xfrm>
          </p:grpSpPr>
          <p:sp>
            <p:nvSpPr>
              <p:cNvPr id="40" name="Freeform 39"/>
              <p:cNvSpPr/>
              <p:nvPr/>
            </p:nvSpPr>
            <p:spPr>
              <a:xfrm>
                <a:off x="0" y="1632"/>
                <a:ext cx="3670" cy="1313"/>
              </a:xfrm>
              <a:custGeom>
                <a:avLst/>
                <a:gdLst/>
                <a:ahLst/>
                <a:cxnLst/>
                <a:rect l="0" t="0" r="0" b="0"/>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shade val="72549"/>
                    </a:schemeClr>
                  </a:gs>
                  <a:gs pos="100000">
                    <a:schemeClr val="bg1"/>
                  </a:gs>
                </a:gsLst>
                <a:lin ang="0" scaled="1"/>
              </a:gradFill>
              <a:ln>
                <a:noFill/>
              </a:ln>
            </p:spPr>
            <p:txBody>
              <a:bodyPr/>
              <a:lstStyle>
                <a:lvl1pPr lvl="0">
                  <a:defRPr/>
                </a:lvl1pPr>
              </a:lstStyle>
              <a:p>
                <a:endParaRPr/>
              </a:p>
            </p:txBody>
          </p:sp>
          <p:sp>
            <p:nvSpPr>
              <p:cNvPr id="41" name="Freeform 40"/>
              <p:cNvSpPr/>
              <p:nvPr/>
            </p:nvSpPr>
            <p:spPr>
              <a:xfrm>
                <a:off x="3646" y="2795"/>
                <a:ext cx="2112" cy="695"/>
              </a:xfrm>
              <a:custGeom>
                <a:avLst/>
                <a:gdLst/>
                <a:ahLst/>
                <a:cxnLst/>
                <a:rect l="0" t="0" r="0" b="0"/>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tint val="90980"/>
                    </a:schemeClr>
                  </a:gs>
                </a:gsLst>
                <a:lin ang="0" scaled="1"/>
              </a:gradFill>
              <a:ln>
                <a:noFill/>
              </a:ln>
            </p:spPr>
            <p:txBody>
              <a:bodyPr/>
              <a:lstStyle>
                <a:lvl1pPr lvl="0">
                  <a:defRPr/>
                </a:lvl1pPr>
              </a:lstStyle>
              <a:p>
                <a:endParaRPr/>
              </a:p>
            </p:txBody>
          </p:sp>
        </p:grpSp>
      </p:grpSp>
      <p:sp>
        <p:nvSpPr>
          <p:cNvPr id="42" name="Title 41"/>
          <p:cNvSpPr txBox="1">
            <a:spLocks noGrp="1"/>
          </p:cNvSpPr>
          <p:nvPr>
            <p:ph type="ctrTitle" sz="quarter"/>
          </p:nvPr>
        </p:nvSpPr>
        <p:spPr>
          <a:xfrm>
            <a:off x="457200" y="1600200"/>
            <a:ext cx="8229600" cy="1828800"/>
          </a:xfrm>
          <a:prstGeom prst="rect">
            <a:avLst/>
          </a:prstGeom>
        </p:spPr>
        <p:txBody>
          <a:bodyPr/>
          <a:lstStyle>
            <a:lvl1pPr lvl="0" rtl="0">
              <a:defRPr sz="4800"/>
            </a:lvl1pPr>
          </a:lstStyle>
          <a:p>
            <a:pPr lvl="0" rtl="0"/>
            <a:r>
              <a:rPr lang="en-US"/>
              <a:t>Click to edit Master title style</a:t>
            </a:r>
          </a:p>
        </p:txBody>
      </p:sp>
      <p:sp>
        <p:nvSpPr>
          <p:cNvPr id="43" name="Subtitle 42"/>
          <p:cNvSpPr txBox="1">
            <a:spLocks noGrp="1"/>
          </p:cNvSpPr>
          <p:nvPr>
            <p:ph type="subTitle" sz="quarter" idx="1"/>
          </p:nvPr>
        </p:nvSpPr>
        <p:spPr>
          <a:xfrm>
            <a:off x="1371600" y="3886200"/>
            <a:ext cx="6400800" cy="1752600"/>
          </a:xfrm>
          <a:prstGeom prst="rect">
            <a:avLst/>
          </a:prstGeom>
        </p:spPr>
        <p:txBody>
          <a:bodyPr/>
          <a:lstStyle>
            <a:lvl1pPr marL="0" lvl="0" indent="0" algn="ctr" rtl="0">
              <a:buNone/>
              <a:defRPr sz="3600"/>
            </a:lvl1pPr>
          </a:lstStyle>
          <a:p>
            <a:pPr lvl="0" rtl="0"/>
            <a:r>
              <a:rPr lang="en-US"/>
              <a:t>Click to edit Master subtitle style</a:t>
            </a:r>
          </a:p>
        </p:txBody>
      </p:sp>
      <p:sp>
        <p:nvSpPr>
          <p:cNvPr id="44" name="Date Placeholder 43"/>
          <p:cNvSpPr txBox="1">
            <a:spLocks noGrp="1"/>
          </p:cNvSpPr>
          <p:nvPr>
            <p:ph type="dt" sz="quarter" idx="10"/>
          </p:nvPr>
        </p:nvSpPr>
        <p:spPr>
          <a:prstGeom prst="rect">
            <a:avLst/>
          </a:prstGeom>
        </p:spPr>
        <p:txBody>
          <a:bodyPr/>
          <a:lstStyle>
            <a:lvl1pPr lvl="0" rtl="0">
              <a:defRPr/>
            </a:lvl1pPr>
          </a:lstStyle>
          <a:p>
            <a:endParaRPr/>
          </a:p>
        </p:txBody>
      </p:sp>
      <p:sp>
        <p:nvSpPr>
          <p:cNvPr id="45" name="Footer Placeholder 44"/>
          <p:cNvSpPr txBox="1">
            <a:spLocks noGrp="1"/>
          </p:cNvSpPr>
          <p:nvPr>
            <p:ph type="ftr" sz="quarter" idx="11"/>
          </p:nvPr>
        </p:nvSpPr>
        <p:spPr>
          <a:prstGeom prst="rect">
            <a:avLst/>
          </a:prstGeom>
        </p:spPr>
        <p:txBody>
          <a:bodyPr/>
          <a:lstStyle>
            <a:lvl1pPr lvl="0" rtl="0">
              <a:defRPr/>
            </a:lvl1pPr>
          </a:lstStyle>
          <a:p>
            <a:endParaRPr/>
          </a:p>
        </p:txBody>
      </p:sp>
      <p:sp>
        <p:nvSpPr>
          <p:cNvPr id="46" name="Slide Number Placeholder 45"/>
          <p:cNvSpPr txBox="1">
            <a:spLocks noGrp="1"/>
          </p:cNvSpPr>
          <p:nvPr>
            <p:ph type="sldNum" sz="quarter" idx="12"/>
          </p:nvPr>
        </p:nvSpPr>
        <p:spPr>
          <a:prstGeom prst="rect">
            <a:avLst/>
          </a:prstGeom>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lang="en-US"/>
              <a:t>Click to edit Master title style</a:t>
            </a:r>
          </a:p>
        </p:txBody>
      </p:sp>
      <p:sp>
        <p:nvSpPr>
          <p:cNvPr id="3" name="Date Placeholder 2"/>
          <p:cNvSpPr txBox="1">
            <a:spLocks noGrp="1"/>
          </p:cNvSpPr>
          <p:nvPr>
            <p:ph type="dt" sz="half" idx="10"/>
          </p:nvPr>
        </p:nvSpPr>
        <p:spPr>
          <a:prstGeom prst="rect">
            <a:avLst/>
          </a:prstGeom>
          <a:ln>
            <a:noFill/>
          </a:ln>
        </p:spPr>
        <p:txBody>
          <a:bodyPr/>
          <a:lstStyle>
            <a:lvl1pPr lvl="0" rtl="0">
              <a:defRPr/>
            </a:lvl1pPr>
          </a:lstStyle>
          <a:p>
            <a:endParaRPr/>
          </a:p>
        </p:txBody>
      </p:sp>
      <p:sp>
        <p:nvSpPr>
          <p:cNvPr id="4" name="Footer Placeholder 3"/>
          <p:cNvSpPr txBox="1">
            <a:spLocks noGrp="1"/>
          </p:cNvSpPr>
          <p:nvPr>
            <p:ph type="ftr" sz="quarter" idx="11"/>
          </p:nvPr>
        </p:nvSpPr>
        <p:spPr>
          <a:prstGeom prst="rect">
            <a:avLst/>
          </a:prstGeom>
          <a:ln>
            <a:noFill/>
          </a:ln>
        </p:spPr>
        <p:txBody>
          <a:bodyPr/>
          <a:lstStyle>
            <a:lvl1pPr lvl="0" rtl="0">
              <a:defRPr/>
            </a:lvl1pPr>
          </a:lstStyle>
          <a:p>
            <a:endParaRPr/>
          </a:p>
        </p:txBody>
      </p:sp>
      <p:sp>
        <p:nvSpPr>
          <p:cNvPr id="5" name="Slide Number Placeholder 4"/>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629400" y="277813"/>
            <a:ext cx="2057400" cy="5853112"/>
          </a:xfrm>
          <a:prstGeom prst="rect">
            <a:avLst/>
          </a:prstGeom>
        </p:spPr>
        <p:txBody>
          <a:bodyPr/>
          <a:lstStyle>
            <a:lvl1pPr lvl="0">
              <a:defRPr/>
            </a:lvl1pPr>
          </a:lstStyle>
          <a:p>
            <a:pPr lvl="0" rtl="0"/>
            <a:r>
              <a:rPr lang="en-US"/>
              <a:t>Click to edit Master title style</a:t>
            </a:r>
          </a:p>
        </p:txBody>
      </p:sp>
      <p:sp>
        <p:nvSpPr>
          <p:cNvPr id="3" name="Text Placeholder 2"/>
          <p:cNvSpPr txBox="1">
            <a:spLocks noGrp="1"/>
          </p:cNvSpPr>
          <p:nvPr>
            <p:ph type="body" idx="1"/>
          </p:nvPr>
        </p:nvSpPr>
        <p:spPr>
          <a:xfrm>
            <a:off x="457200" y="277813"/>
            <a:ext cx="6019800" cy="5853112"/>
          </a:xfrm>
          <a:prstGeom prst="rect">
            <a:avLst/>
          </a:prstGeom>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txBox="1">
            <a:spLocks noGrp="1"/>
          </p:cNvSpPr>
          <p:nvPr>
            <p:ph type="dt" sz="half" idx="10"/>
          </p:nvPr>
        </p:nvSpPr>
        <p:spPr>
          <a:prstGeom prst="rect">
            <a:avLst/>
          </a:prstGeom>
          <a:ln>
            <a:noFill/>
          </a:ln>
        </p:spPr>
        <p:txBody>
          <a:bodyPr/>
          <a:lstStyle>
            <a:lvl1pPr lvl="0" rtl="0">
              <a:defRPr/>
            </a:lvl1pPr>
          </a:lstStyle>
          <a:p>
            <a:endParaRPr/>
          </a:p>
        </p:txBody>
      </p:sp>
      <p:sp>
        <p:nvSpPr>
          <p:cNvPr id="5" name="Footer Placeholder 4"/>
          <p:cNvSpPr txBox="1">
            <a:spLocks noGrp="1"/>
          </p:cNvSpPr>
          <p:nvPr>
            <p:ph type="ftr" sz="quarter" idx="11"/>
          </p:nvPr>
        </p:nvSpPr>
        <p:spPr>
          <a:prstGeom prst="rect">
            <a:avLst/>
          </a:prstGeom>
          <a:ln>
            <a:noFill/>
          </a:ln>
        </p:spPr>
        <p:txBody>
          <a:bodyPr/>
          <a:lstStyle>
            <a:lvl1pPr lvl="0" rtl="0">
              <a:defRPr/>
            </a:lvl1pPr>
          </a:lstStyle>
          <a:p>
            <a:endParaRPr/>
          </a:p>
        </p:txBody>
      </p:sp>
      <p:sp>
        <p:nvSpPr>
          <p:cNvPr id="6" name="Slide Number Placeholder 5"/>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8"/>
            <a:ext cx="8229600" cy="1143000"/>
          </a:xfrm>
          <a:prstGeom prst="rect">
            <a:avLst/>
          </a:prstGeom>
        </p:spPr>
        <p:txBody>
          <a:bodyPr/>
          <a:lstStyle>
            <a:lvl1pPr lvl="0" rtl="0">
              <a:defRPr/>
            </a:lvl1pPr>
          </a:lstStyle>
          <a:p>
            <a:pPr lvl="0" rtl="0"/>
            <a:r>
              <a:rPr lang="en-US"/>
              <a:t>Click to edit Master title style</a:t>
            </a:r>
          </a:p>
        </p:txBody>
      </p:sp>
      <p:sp>
        <p:nvSpPr>
          <p:cNvPr id="3" name="Text Placeholder 2"/>
          <p:cNvSpPr txBox="1">
            <a:spLocks noGrp="1"/>
          </p:cNvSpPr>
          <p:nvPr>
            <p:ph type="body" idx="1"/>
          </p:nvPr>
        </p:nvSpPr>
        <p:spPr>
          <a:xfrm>
            <a:off x="457200" y="1535113"/>
            <a:ext cx="4040188" cy="639762"/>
          </a:xfrm>
          <a:prstGeom prst="rect">
            <a:avLst/>
          </a:prstGeom>
        </p:spPr>
        <p:txBody>
          <a:bodyPr anchor="b"/>
          <a:lstStyle>
            <a:lvl1pPr marL="0" lvl="0" indent="0" rtl="0">
              <a:buNone/>
              <a:defRPr sz="2400" b="1"/>
            </a:lvl1pPr>
          </a:lstStyle>
          <a:p>
            <a:pPr lvl="0" rtl="0"/>
            <a:r>
              <a:rPr lang="en-US"/>
              <a:t>Click to edit Master text styles</a:t>
            </a:r>
          </a:p>
        </p:txBody>
      </p:sp>
      <p:sp>
        <p:nvSpPr>
          <p:cNvPr id="4" name="Text Placeholder 3"/>
          <p:cNvSpPr txBox="1">
            <a:spLocks noGrp="1"/>
          </p:cNvSpPr>
          <p:nvPr>
            <p:ph type="body" sz="half" idx="2"/>
          </p:nvPr>
        </p:nvSpPr>
        <p:spPr>
          <a:xfrm>
            <a:off x="457200" y="2174875"/>
            <a:ext cx="4040188" cy="3951288"/>
          </a:xfrm>
          <a:prstGeom prst="rect">
            <a:avLst/>
          </a:prstGeom>
        </p:spPr>
        <p:txBody>
          <a:bodyPr/>
          <a:lstStyle>
            <a:lvl1pPr lvl="0" rtl="0">
              <a:defRPr sz="24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Text Placeholder 4"/>
          <p:cNvSpPr txBox="1">
            <a:spLocks noGrp="1"/>
          </p:cNvSpPr>
          <p:nvPr>
            <p:ph type="body" sz="quarter" idx="3"/>
          </p:nvPr>
        </p:nvSpPr>
        <p:spPr>
          <a:xfrm>
            <a:off x="4645025" y="1535113"/>
            <a:ext cx="4041775" cy="639762"/>
          </a:xfrm>
          <a:prstGeom prst="rect">
            <a:avLst/>
          </a:prstGeom>
        </p:spPr>
        <p:txBody>
          <a:bodyPr anchor="b"/>
          <a:lstStyle>
            <a:lvl1pPr marL="0" lvl="0" indent="0" rtl="0">
              <a:buNone/>
              <a:defRPr sz="2400" b="1"/>
            </a:lvl1pPr>
          </a:lstStyle>
          <a:p>
            <a:pPr lvl="0" rtl="0"/>
            <a:r>
              <a:rPr lang="en-US"/>
              <a:t>Click to edit Master text styles</a:t>
            </a:r>
          </a:p>
        </p:txBody>
      </p:sp>
      <p:sp>
        <p:nvSpPr>
          <p:cNvPr id="6" name="Text Placeholder 5"/>
          <p:cNvSpPr txBox="1">
            <a:spLocks noGrp="1"/>
          </p:cNvSpPr>
          <p:nvPr>
            <p:ph type="body" sz="quarter" idx="4"/>
          </p:nvPr>
        </p:nvSpPr>
        <p:spPr>
          <a:xfrm>
            <a:off x="4645025" y="2174875"/>
            <a:ext cx="4041775" cy="3951288"/>
          </a:xfrm>
          <a:prstGeom prst="rect">
            <a:avLst/>
          </a:prstGeom>
        </p:spPr>
        <p:txBody>
          <a:bodyPr/>
          <a:lstStyle>
            <a:lvl1pPr lvl="0" rtl="0">
              <a:defRPr sz="24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txBox="1">
            <a:spLocks noGrp="1"/>
          </p:cNvSpPr>
          <p:nvPr>
            <p:ph type="dt" sz="half" idx="10"/>
          </p:nvPr>
        </p:nvSpPr>
        <p:spPr>
          <a:prstGeom prst="rect">
            <a:avLst/>
          </a:prstGeom>
          <a:ln>
            <a:noFill/>
          </a:ln>
        </p:spPr>
        <p:txBody>
          <a:bodyPr/>
          <a:lstStyle>
            <a:lvl1pPr lvl="0" rtl="0">
              <a:defRPr/>
            </a:lvl1pPr>
          </a:lstStyle>
          <a:p>
            <a:endParaRPr/>
          </a:p>
        </p:txBody>
      </p:sp>
      <p:sp>
        <p:nvSpPr>
          <p:cNvPr id="8" name="Footer Placeholder 7"/>
          <p:cNvSpPr txBox="1">
            <a:spLocks noGrp="1"/>
          </p:cNvSpPr>
          <p:nvPr>
            <p:ph type="ftr" sz="quarter" idx="11"/>
          </p:nvPr>
        </p:nvSpPr>
        <p:spPr>
          <a:prstGeom prst="rect">
            <a:avLst/>
          </a:prstGeom>
          <a:ln>
            <a:noFill/>
          </a:ln>
        </p:spPr>
        <p:txBody>
          <a:bodyPr/>
          <a:lstStyle>
            <a:lvl1pPr lvl="0" rtl="0">
              <a:defRPr/>
            </a:lvl1pPr>
          </a:lstStyle>
          <a:p>
            <a:endParaRPr/>
          </a:p>
        </p:txBody>
      </p:sp>
      <p:sp>
        <p:nvSpPr>
          <p:cNvPr id="9" name="Slide Number Placeholder 8"/>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lang="en-US"/>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txBox="1">
            <a:spLocks noGrp="1"/>
          </p:cNvSpPr>
          <p:nvPr>
            <p:ph type="dt" sz="half" idx="10"/>
          </p:nvPr>
        </p:nvSpPr>
        <p:spPr>
          <a:prstGeom prst="rect">
            <a:avLst/>
          </a:prstGeom>
          <a:ln>
            <a:noFill/>
          </a:ln>
        </p:spPr>
        <p:txBody>
          <a:bodyPr/>
          <a:lstStyle>
            <a:lvl1pPr lvl="0" rtl="0">
              <a:defRPr/>
            </a:lvl1pPr>
          </a:lstStyle>
          <a:p>
            <a:endParaRPr/>
          </a:p>
        </p:txBody>
      </p:sp>
      <p:sp>
        <p:nvSpPr>
          <p:cNvPr id="5" name="Footer Placeholder 4"/>
          <p:cNvSpPr txBox="1">
            <a:spLocks noGrp="1"/>
          </p:cNvSpPr>
          <p:nvPr>
            <p:ph type="ftr" sz="quarter" idx="11"/>
          </p:nvPr>
        </p:nvSpPr>
        <p:spPr>
          <a:prstGeom prst="rect">
            <a:avLst/>
          </a:prstGeom>
          <a:ln>
            <a:noFill/>
          </a:ln>
        </p:spPr>
        <p:txBody>
          <a:bodyPr/>
          <a:lstStyle>
            <a:lvl1pPr lvl="0" rtl="0">
              <a:defRPr/>
            </a:lvl1pPr>
          </a:lstStyle>
          <a:p>
            <a:endParaRPr/>
          </a:p>
        </p:txBody>
      </p:sp>
      <p:sp>
        <p:nvSpPr>
          <p:cNvPr id="6" name="Slide Number Placeholder 5"/>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lang="en-US"/>
              <a:t>Click to edit Master title style</a:t>
            </a:r>
          </a:p>
        </p:txBody>
      </p:sp>
      <p:sp>
        <p:nvSpPr>
          <p:cNvPr id="3" name="Text Placeholder 2"/>
          <p:cNvSpPr txBox="1">
            <a:spLocks noGrp="1"/>
          </p:cNvSpPr>
          <p:nvPr>
            <p:ph type="body" sz="half" idx="1"/>
          </p:nvPr>
        </p:nvSpPr>
        <p:spPr>
          <a:xfrm>
            <a:off x="457200" y="1600200"/>
            <a:ext cx="4038600" cy="4530725"/>
          </a:xfrm>
          <a:prstGeom prst="rect">
            <a:avLst/>
          </a:prstGeom>
        </p:spPr>
        <p:txBody>
          <a:bodyPr/>
          <a:lstStyle>
            <a:lvl1pPr lvl="0" rtl="0">
              <a:defRPr sz="28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txBox="1">
            <a:spLocks noGrp="1"/>
          </p:cNvSpPr>
          <p:nvPr>
            <p:ph type="body" sz="half" idx="2"/>
          </p:nvPr>
        </p:nvSpPr>
        <p:spPr>
          <a:xfrm>
            <a:off x="4648200" y="1600200"/>
            <a:ext cx="4038600" cy="4530725"/>
          </a:xfrm>
          <a:prstGeom prst="rect">
            <a:avLst/>
          </a:prstGeom>
        </p:spPr>
        <p:txBody>
          <a:bodyPr/>
          <a:lstStyle>
            <a:lvl1pPr lvl="0" rtl="0">
              <a:defRPr sz="28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txBox="1">
            <a:spLocks noGrp="1"/>
          </p:cNvSpPr>
          <p:nvPr>
            <p:ph type="dt" sz="half" idx="10"/>
          </p:nvPr>
        </p:nvSpPr>
        <p:spPr>
          <a:prstGeom prst="rect">
            <a:avLst/>
          </a:prstGeom>
          <a:ln>
            <a:noFill/>
          </a:ln>
        </p:spPr>
        <p:txBody>
          <a:bodyPr/>
          <a:lstStyle>
            <a:lvl1pPr lvl="0" rtl="0">
              <a:defRPr/>
            </a:lvl1pPr>
          </a:lstStyle>
          <a:p>
            <a:endParaRPr/>
          </a:p>
        </p:txBody>
      </p:sp>
      <p:sp>
        <p:nvSpPr>
          <p:cNvPr id="6" name="Footer Placeholder 5"/>
          <p:cNvSpPr txBox="1">
            <a:spLocks noGrp="1"/>
          </p:cNvSpPr>
          <p:nvPr>
            <p:ph type="ftr" sz="quarter" idx="11"/>
          </p:nvPr>
        </p:nvSpPr>
        <p:spPr>
          <a:prstGeom prst="rect">
            <a:avLst/>
          </a:prstGeom>
          <a:ln>
            <a:noFill/>
          </a:ln>
        </p:spPr>
        <p:txBody>
          <a:bodyPr/>
          <a:lstStyle>
            <a:lvl1pPr lvl="0" rtl="0">
              <a:defRPr/>
            </a:lvl1pPr>
          </a:lstStyle>
          <a:p>
            <a:endParaRPr/>
          </a:p>
        </p:txBody>
      </p:sp>
      <p:sp>
        <p:nvSpPr>
          <p:cNvPr id="7" name="Slide Number Placeholder 6"/>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1" cy="566738"/>
          </a:xfrm>
          <a:prstGeom prst="rect">
            <a:avLst/>
          </a:prstGeom>
        </p:spPr>
        <p:txBody>
          <a:bodyPr anchor="b"/>
          <a:lstStyle>
            <a:lvl1pPr lvl="0" algn="l" rtl="0">
              <a:defRPr sz="2000" b="1"/>
            </a:lvl1pPr>
          </a:lstStyle>
          <a:p>
            <a:pPr lvl="0" rtl="0"/>
            <a:r>
              <a:rPr lang="en-US"/>
              <a:t>Click to edit Master title style</a:t>
            </a:r>
          </a:p>
        </p:txBody>
      </p:sp>
      <p:sp>
        <p:nvSpPr>
          <p:cNvPr id="3" name="Picture Placeholder 2"/>
          <p:cNvSpPr txBox="1">
            <a:spLocks noGrp="1"/>
          </p:cNvSpPr>
          <p:nvPr>
            <p:ph type="pic" idx="1"/>
          </p:nvPr>
        </p:nvSpPr>
        <p:spPr>
          <a:xfrm>
            <a:off x="1792288" y="612775"/>
            <a:ext cx="5486401" cy="4114800"/>
          </a:xfrm>
          <a:prstGeom prst="rect">
            <a:avLst/>
          </a:prstGeom>
        </p:spPr>
        <p:txBody>
          <a:bodyPr/>
          <a:lstStyle>
            <a:lvl1pPr marL="0" lvl="0" indent="0" rtl="0">
              <a:buNone/>
              <a:defRPr sz="3200"/>
            </a:lvl1pPr>
          </a:lstStyle>
          <a:p>
            <a:endParaRPr/>
          </a:p>
        </p:txBody>
      </p:sp>
      <p:sp>
        <p:nvSpPr>
          <p:cNvPr id="4" name="Text Placeholder 3"/>
          <p:cNvSpPr txBox="1">
            <a:spLocks noGrp="1"/>
          </p:cNvSpPr>
          <p:nvPr>
            <p:ph type="body" sz="half" idx="2"/>
          </p:nvPr>
        </p:nvSpPr>
        <p:spPr>
          <a:xfrm>
            <a:off x="1792288" y="5367338"/>
            <a:ext cx="5486401" cy="804862"/>
          </a:xfrm>
          <a:prstGeom prst="rect">
            <a:avLst/>
          </a:prstGeom>
        </p:spPr>
        <p:txBody>
          <a:bodyPr/>
          <a:lstStyle>
            <a:lvl1pPr marL="0" lvl="0" indent="0" rtl="0">
              <a:buNone/>
              <a:defRPr sz="1400"/>
            </a:lvl1pPr>
          </a:lstStyle>
          <a:p>
            <a:pPr lvl="0" rtl="0"/>
            <a:r>
              <a:rPr lang="en-US"/>
              <a:t>Click to edit Master text styles</a:t>
            </a:r>
          </a:p>
        </p:txBody>
      </p:sp>
      <p:sp>
        <p:nvSpPr>
          <p:cNvPr id="5" name="Date Placeholder 4"/>
          <p:cNvSpPr txBox="1">
            <a:spLocks noGrp="1"/>
          </p:cNvSpPr>
          <p:nvPr>
            <p:ph type="dt" sz="half" idx="10"/>
          </p:nvPr>
        </p:nvSpPr>
        <p:spPr>
          <a:prstGeom prst="rect">
            <a:avLst/>
          </a:prstGeom>
          <a:ln>
            <a:noFill/>
          </a:ln>
        </p:spPr>
        <p:txBody>
          <a:bodyPr/>
          <a:lstStyle>
            <a:lvl1pPr lvl="0" rtl="0">
              <a:defRPr/>
            </a:lvl1pPr>
          </a:lstStyle>
          <a:p>
            <a:endParaRPr/>
          </a:p>
        </p:txBody>
      </p:sp>
      <p:sp>
        <p:nvSpPr>
          <p:cNvPr id="6" name="Footer Placeholder 5"/>
          <p:cNvSpPr txBox="1">
            <a:spLocks noGrp="1"/>
          </p:cNvSpPr>
          <p:nvPr>
            <p:ph type="ftr" sz="quarter" idx="11"/>
          </p:nvPr>
        </p:nvSpPr>
        <p:spPr>
          <a:prstGeom prst="rect">
            <a:avLst/>
          </a:prstGeom>
          <a:ln>
            <a:noFill/>
          </a:ln>
        </p:spPr>
        <p:txBody>
          <a:bodyPr/>
          <a:lstStyle>
            <a:lvl1pPr lvl="0" rtl="0">
              <a:defRPr/>
            </a:lvl1pPr>
          </a:lstStyle>
          <a:p>
            <a:endParaRPr/>
          </a:p>
        </p:txBody>
      </p:sp>
      <p:sp>
        <p:nvSpPr>
          <p:cNvPr id="7" name="Slide Number Placeholder 6"/>
          <p:cNvSpPr txBox="1">
            <a:spLocks noGrp="1"/>
          </p:cNvSpPr>
          <p:nvPr>
            <p:ph type="sldNum" sz="quarter" idx="12"/>
          </p:nvPr>
        </p:nvSpPr>
        <p:spPr>
          <a:prstGeom prst="rect">
            <a:avLst/>
          </a:prstGeom>
          <a:ln>
            <a:noFill/>
          </a:ln>
        </p:spPr>
        <p:txBody>
          <a:bodyPr/>
          <a:lstStyle>
            <a:lvl1pPr lvl="0" rtl="0">
              <a:defRPr/>
            </a:lvl1pPr>
          </a:lstStyle>
          <a:p>
            <a:fld id="{8B38DBA3-52F9-4AF4-A6A4-FA4D7DB2F99C}" type="slidenum">
              <a:t>‹#›</a:t>
            </a:fld>
            <a:endParaRPr/>
          </a:p>
        </p:txBody>
      </p:sp>
    </p:spTree>
  </p:cSld>
  <p:clrMapOvr>
    <a:overrideClrMapping bg1="dk2" tx1="lt1" bg2="dk1"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0"/>
            <a:ext cx="9144000" cy="6856414"/>
            <a:chOff x="0" y="0"/>
            <a:chExt cx="5760" cy="4319"/>
          </a:xfrm>
        </p:grpSpPr>
        <p:sp>
          <p:nvSpPr>
            <p:cNvPr id="3" name="Freeform 2"/>
            <p:cNvSpPr/>
            <p:nvPr/>
          </p:nvSpPr>
          <p:spPr>
            <a:xfrm>
              <a:off x="0" y="12"/>
              <a:ext cx="5758" cy="3273"/>
            </a:xfrm>
            <a:custGeom>
              <a:avLst/>
              <a:gdLst/>
              <a:ahLst/>
              <a:cxnLst/>
              <a:rect l="0" t="0" r="0" b="0"/>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shade val="63529"/>
                  </a:schemeClr>
                </a:gs>
                <a:gs pos="100000">
                  <a:schemeClr val="bg2"/>
                </a:gs>
              </a:gsLst>
              <a:lin ang="0" scaled="1"/>
            </a:gradFill>
            <a:ln>
              <a:noFill/>
            </a:ln>
          </p:spPr>
          <p:txBody>
            <a:bodyPr/>
            <a:lstStyle>
              <a:lvl1pPr lvl="0">
                <a:defRPr/>
              </a:lvl1pPr>
            </a:lstStyle>
            <a:p>
              <a:endParaRPr/>
            </a:p>
          </p:txBody>
        </p:sp>
        <p:sp>
          <p:nvSpPr>
            <p:cNvPr id="4" name="Freeform 3"/>
            <p:cNvSpPr/>
            <p:nvPr/>
          </p:nvSpPr>
          <p:spPr>
            <a:xfrm>
              <a:off x="149" y="0"/>
              <a:ext cx="5609" cy="3243"/>
            </a:xfrm>
            <a:custGeom>
              <a:avLst/>
              <a:gdLst/>
              <a:ahLst/>
              <a:cxnLst/>
              <a:rect l="0" t="0" r="0" b="0"/>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shade val="60784"/>
                  </a:schemeClr>
                </a:gs>
                <a:gs pos="100000">
                  <a:schemeClr val="bg1"/>
                </a:gs>
              </a:gsLst>
              <a:lin ang="2700000" scaled="1"/>
            </a:gradFill>
            <a:ln>
              <a:noFill/>
            </a:ln>
          </p:spPr>
          <p:txBody>
            <a:bodyPr/>
            <a:lstStyle>
              <a:lvl1pPr lvl="0">
                <a:defRPr/>
              </a:lvl1pPr>
            </a:lstStyle>
            <a:p>
              <a:endParaRPr/>
            </a:p>
          </p:txBody>
        </p:sp>
        <p:sp>
          <p:nvSpPr>
            <p:cNvPr id="5" name="Freeform 4"/>
            <p:cNvSpPr/>
            <p:nvPr/>
          </p:nvSpPr>
          <p:spPr>
            <a:xfrm>
              <a:off x="0" y="3433"/>
              <a:ext cx="4038" cy="191"/>
            </a:xfrm>
            <a:custGeom>
              <a:avLst/>
              <a:gdLst/>
              <a:ahLst/>
              <a:cxnLst/>
              <a:rect l="0" t="0" r="0" b="0"/>
              <a:pathLst>
                <a:path w="4042" h="192">
                  <a:moveTo>
                    <a:pt x="0" y="156"/>
                  </a:moveTo>
                  <a:lnTo>
                    <a:pt x="4042" y="192"/>
                  </a:lnTo>
                  <a:lnTo>
                    <a:pt x="4042" y="144"/>
                  </a:lnTo>
                  <a:lnTo>
                    <a:pt x="0" y="0"/>
                  </a:lnTo>
                  <a:lnTo>
                    <a:pt x="0" y="156"/>
                  </a:lnTo>
                  <a:lnTo>
                    <a:pt x="0" y="156"/>
                  </a:lnTo>
                  <a:close/>
                </a:path>
              </a:pathLst>
            </a:custGeom>
            <a:gradFill rotWithShape="0">
              <a:gsLst>
                <a:gs pos="0">
                  <a:schemeClr val="bg2">
                    <a:shade val="75686"/>
                  </a:schemeClr>
                </a:gs>
                <a:gs pos="100000">
                  <a:schemeClr val="bg2"/>
                </a:gs>
              </a:gsLst>
              <a:lin ang="0" scaled="1"/>
            </a:gradFill>
            <a:ln>
              <a:noFill/>
            </a:ln>
          </p:spPr>
          <p:txBody>
            <a:bodyPr/>
            <a:lstStyle>
              <a:lvl1pPr lvl="0">
                <a:defRPr/>
              </a:lvl1pPr>
            </a:lstStyle>
            <a:p>
              <a:endParaRPr/>
            </a:p>
          </p:txBody>
        </p:sp>
        <p:sp>
          <p:nvSpPr>
            <p:cNvPr id="6" name="Freeform 5"/>
            <p:cNvSpPr/>
            <p:nvPr/>
          </p:nvSpPr>
          <p:spPr>
            <a:xfrm>
              <a:off x="4038" y="3577"/>
              <a:ext cx="1720" cy="65"/>
            </a:xfrm>
            <a:custGeom>
              <a:avLst/>
              <a:gdLst/>
              <a:ahLst/>
              <a:cxnLst/>
              <a:rect l="0" t="0" r="0" b="0"/>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p:spPr>
          <p:txBody>
            <a:bodyPr/>
            <a:lstStyle>
              <a:lvl1pPr lvl="0">
                <a:defRPr/>
              </a:lvl1pPr>
            </a:lstStyle>
            <a:p>
              <a:endParaRPr/>
            </a:p>
          </p:txBody>
        </p:sp>
        <p:sp>
          <p:nvSpPr>
            <p:cNvPr id="7" name="Freeform 6"/>
            <p:cNvSpPr/>
            <p:nvPr/>
          </p:nvSpPr>
          <p:spPr>
            <a:xfrm>
              <a:off x="0" y="3726"/>
              <a:ext cx="4784" cy="329"/>
            </a:xfrm>
            <a:custGeom>
              <a:avLst/>
              <a:gdLst/>
              <a:ahLst/>
              <a:cxnLst/>
              <a:rect l="0" t="0" r="0" b="0"/>
              <a:pathLst>
                <a:path w="4789" h="329">
                  <a:moveTo>
                    <a:pt x="0" y="329"/>
                  </a:moveTo>
                  <a:lnTo>
                    <a:pt x="4789" y="77"/>
                  </a:lnTo>
                  <a:lnTo>
                    <a:pt x="4789" y="0"/>
                  </a:lnTo>
                  <a:lnTo>
                    <a:pt x="0" y="107"/>
                  </a:lnTo>
                  <a:lnTo>
                    <a:pt x="0" y="329"/>
                  </a:lnTo>
                  <a:lnTo>
                    <a:pt x="0" y="329"/>
                  </a:lnTo>
                  <a:close/>
                </a:path>
              </a:pathLst>
            </a:custGeom>
            <a:gradFill rotWithShape="0">
              <a:gsLst>
                <a:gs pos="0">
                  <a:schemeClr val="bg1">
                    <a:shade val="81961"/>
                  </a:schemeClr>
                </a:gs>
                <a:gs pos="100000">
                  <a:schemeClr val="bg1"/>
                </a:gs>
              </a:gsLst>
              <a:lin ang="0" scaled="1"/>
            </a:gradFill>
            <a:ln>
              <a:noFill/>
            </a:ln>
          </p:spPr>
          <p:txBody>
            <a:bodyPr/>
            <a:lstStyle>
              <a:lvl1pPr lvl="0">
                <a:defRPr/>
              </a:lvl1pPr>
            </a:lstStyle>
            <a:p>
              <a:endParaRPr/>
            </a:p>
          </p:txBody>
        </p:sp>
        <p:sp>
          <p:nvSpPr>
            <p:cNvPr id="8" name="Freeform 7"/>
            <p:cNvSpPr/>
            <p:nvPr/>
          </p:nvSpPr>
          <p:spPr>
            <a:xfrm>
              <a:off x="4784" y="3702"/>
              <a:ext cx="974" cy="101"/>
            </a:xfrm>
            <a:custGeom>
              <a:avLst/>
              <a:gdLst/>
              <a:ahLst/>
              <a:cxnLst/>
              <a:rect l="0" t="0" r="0" b="0"/>
              <a:pathLst>
                <a:path w="975" h="101">
                  <a:moveTo>
                    <a:pt x="975" y="48"/>
                  </a:moveTo>
                  <a:lnTo>
                    <a:pt x="975" y="0"/>
                  </a:lnTo>
                  <a:lnTo>
                    <a:pt x="0" y="24"/>
                  </a:lnTo>
                  <a:lnTo>
                    <a:pt x="0" y="101"/>
                  </a:lnTo>
                  <a:lnTo>
                    <a:pt x="975" y="48"/>
                  </a:lnTo>
                  <a:lnTo>
                    <a:pt x="975" y="48"/>
                  </a:lnTo>
                  <a:close/>
                </a:path>
              </a:pathLst>
            </a:custGeom>
            <a:solidFill>
              <a:schemeClr val="bg1"/>
            </a:solidFill>
            <a:ln>
              <a:noFill/>
            </a:ln>
          </p:spPr>
          <p:txBody>
            <a:bodyPr/>
            <a:lstStyle>
              <a:lvl1pPr lvl="0">
                <a:defRPr/>
              </a:lvl1pPr>
            </a:lstStyle>
            <a:p>
              <a:endParaRPr/>
            </a:p>
          </p:txBody>
        </p:sp>
        <p:sp>
          <p:nvSpPr>
            <p:cNvPr id="9" name="Freeform 8"/>
            <p:cNvSpPr/>
            <p:nvPr/>
          </p:nvSpPr>
          <p:spPr>
            <a:xfrm>
              <a:off x="3619" y="3815"/>
              <a:ext cx="2139" cy="198"/>
            </a:xfrm>
            <a:custGeom>
              <a:avLst/>
              <a:gdLst/>
              <a:ahLst/>
              <a:cxnLst/>
              <a:rect l="0" t="0" r="0" b="0"/>
              <a:pathLst>
                <a:path w="2141" h="198">
                  <a:moveTo>
                    <a:pt x="2141" y="0"/>
                  </a:moveTo>
                  <a:lnTo>
                    <a:pt x="0" y="156"/>
                  </a:lnTo>
                  <a:lnTo>
                    <a:pt x="0" y="198"/>
                  </a:lnTo>
                  <a:lnTo>
                    <a:pt x="2141" y="0"/>
                  </a:lnTo>
                  <a:lnTo>
                    <a:pt x="2141" y="0"/>
                  </a:lnTo>
                  <a:close/>
                </a:path>
              </a:pathLst>
            </a:custGeom>
            <a:solidFill>
              <a:schemeClr val="bg1"/>
            </a:solidFill>
            <a:ln>
              <a:noFill/>
            </a:ln>
          </p:spPr>
          <p:txBody>
            <a:bodyPr/>
            <a:lstStyle>
              <a:lvl1pPr lvl="0">
                <a:defRPr/>
              </a:lvl1pPr>
            </a:lstStyle>
            <a:p>
              <a:endParaRPr/>
            </a:p>
          </p:txBody>
        </p:sp>
        <p:sp>
          <p:nvSpPr>
            <p:cNvPr id="10" name="Freeform 9"/>
            <p:cNvSpPr/>
            <p:nvPr/>
          </p:nvSpPr>
          <p:spPr>
            <a:xfrm>
              <a:off x="0" y="3971"/>
              <a:ext cx="3619" cy="348"/>
            </a:xfrm>
            <a:custGeom>
              <a:avLst/>
              <a:gdLst/>
              <a:ahLst/>
              <a:cxnLst/>
              <a:rect l="0" t="0" r="0" b="0"/>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shade val="72549"/>
                  </a:schemeClr>
                </a:gs>
                <a:gs pos="100000">
                  <a:schemeClr val="bg1"/>
                </a:gs>
              </a:gsLst>
              <a:lin ang="0" scaled="1"/>
            </a:gradFill>
            <a:ln>
              <a:noFill/>
            </a:ln>
          </p:spPr>
          <p:txBody>
            <a:bodyPr/>
            <a:lstStyle>
              <a:lvl1pPr lvl="0">
                <a:defRPr/>
              </a:lvl1pPr>
            </a:lstStyle>
            <a:p>
              <a:endParaRPr/>
            </a:p>
          </p:txBody>
        </p:sp>
        <p:sp>
          <p:nvSpPr>
            <p:cNvPr id="11" name="Freeform 10"/>
            <p:cNvSpPr/>
            <p:nvPr/>
          </p:nvSpPr>
          <p:spPr>
            <a:xfrm>
              <a:off x="2097" y="4043"/>
              <a:ext cx="2514" cy="276"/>
            </a:xfrm>
            <a:custGeom>
              <a:avLst/>
              <a:gdLst/>
              <a:ahLst/>
              <a:cxnLst/>
              <a:rect l="0" t="0" r="0" b="0"/>
              <a:pathLst>
                <a:path w="2517" h="276">
                  <a:moveTo>
                    <a:pt x="2182" y="276"/>
                  </a:moveTo>
                  <a:lnTo>
                    <a:pt x="2517" y="204"/>
                  </a:lnTo>
                  <a:lnTo>
                    <a:pt x="2260" y="0"/>
                  </a:lnTo>
                  <a:lnTo>
                    <a:pt x="0" y="276"/>
                  </a:lnTo>
                  <a:lnTo>
                    <a:pt x="2182" y="276"/>
                  </a:lnTo>
                  <a:lnTo>
                    <a:pt x="2182" y="276"/>
                  </a:lnTo>
                  <a:close/>
                </a:path>
              </a:pathLst>
            </a:custGeom>
            <a:solidFill>
              <a:schemeClr val="bg1"/>
            </a:solidFill>
            <a:ln>
              <a:noFill/>
            </a:ln>
          </p:spPr>
          <p:txBody>
            <a:bodyPr/>
            <a:lstStyle>
              <a:lvl1pPr lvl="0">
                <a:defRPr/>
              </a:lvl1pPr>
            </a:lstStyle>
            <a:p>
              <a:endParaRPr/>
            </a:p>
          </p:txBody>
        </p:sp>
        <p:sp>
          <p:nvSpPr>
            <p:cNvPr id="12" name="Freeform 11"/>
            <p:cNvSpPr/>
            <p:nvPr/>
          </p:nvSpPr>
          <p:spPr>
            <a:xfrm>
              <a:off x="4354" y="3869"/>
              <a:ext cx="1404" cy="378"/>
            </a:xfrm>
            <a:custGeom>
              <a:avLst/>
              <a:gdLst/>
              <a:ahLst/>
              <a:cxnLst/>
              <a:rect l="0" t="0" r="0" b="0"/>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tint val="96863"/>
                  </a:schemeClr>
                </a:gs>
              </a:gsLst>
              <a:lin ang="0" scaled="1"/>
            </a:gradFill>
            <a:ln>
              <a:noFill/>
            </a:ln>
          </p:spPr>
          <p:txBody>
            <a:bodyPr/>
            <a:lstStyle>
              <a:lvl1pPr lvl="0">
                <a:defRPr/>
              </a:lvl1pPr>
            </a:lstStyle>
            <a:p>
              <a:endParaRPr/>
            </a:p>
          </p:txBody>
        </p:sp>
        <p:sp>
          <p:nvSpPr>
            <p:cNvPr id="13" name="Freeform 12"/>
            <p:cNvSpPr/>
            <p:nvPr/>
          </p:nvSpPr>
          <p:spPr>
            <a:xfrm>
              <a:off x="5030" y="3151"/>
              <a:ext cx="728" cy="240"/>
            </a:xfrm>
            <a:custGeom>
              <a:avLst/>
              <a:gdLst/>
              <a:ahLst/>
              <a:cxnLst/>
              <a:rect l="0" t="0" r="0" b="0"/>
              <a:pathLst>
                <a:path w="729" h="240">
                  <a:moveTo>
                    <a:pt x="729" y="240"/>
                  </a:moveTo>
                  <a:lnTo>
                    <a:pt x="0" y="0"/>
                  </a:lnTo>
                  <a:lnTo>
                    <a:pt x="0" y="6"/>
                  </a:lnTo>
                  <a:lnTo>
                    <a:pt x="729" y="240"/>
                  </a:lnTo>
                  <a:lnTo>
                    <a:pt x="729" y="240"/>
                  </a:lnTo>
                  <a:close/>
                </a:path>
              </a:pathLst>
            </a:custGeom>
            <a:solidFill>
              <a:schemeClr val="bg1"/>
            </a:solidFill>
            <a:ln>
              <a:noFill/>
            </a:ln>
          </p:spPr>
          <p:txBody>
            <a:bodyPr/>
            <a:lstStyle>
              <a:lvl1pPr lvl="0">
                <a:defRPr/>
              </a:lvl1pPr>
            </a:lstStyle>
            <a:p>
              <a:endParaRPr/>
            </a:p>
          </p:txBody>
        </p:sp>
        <p:sp>
          <p:nvSpPr>
            <p:cNvPr id="14" name="Freeform 13"/>
            <p:cNvSpPr/>
            <p:nvPr/>
          </p:nvSpPr>
          <p:spPr>
            <a:xfrm>
              <a:off x="0" y="1486"/>
              <a:ext cx="5030" cy="1671"/>
            </a:xfrm>
            <a:custGeom>
              <a:avLst/>
              <a:gdLst/>
              <a:ahLst/>
              <a:cxnLst/>
              <a:rect l="0" t="0" r="0" b="0"/>
              <a:pathLst>
                <a:path w="5035" h="1672">
                  <a:moveTo>
                    <a:pt x="0" y="72"/>
                  </a:moveTo>
                  <a:lnTo>
                    <a:pt x="5035" y="1672"/>
                  </a:lnTo>
                  <a:lnTo>
                    <a:pt x="5035" y="1666"/>
                  </a:lnTo>
                  <a:lnTo>
                    <a:pt x="0" y="0"/>
                  </a:lnTo>
                  <a:lnTo>
                    <a:pt x="0" y="72"/>
                  </a:lnTo>
                  <a:lnTo>
                    <a:pt x="0" y="72"/>
                  </a:lnTo>
                  <a:close/>
                </a:path>
              </a:pathLst>
            </a:custGeom>
            <a:gradFill rotWithShape="0">
              <a:gsLst>
                <a:gs pos="0">
                  <a:schemeClr val="bg1">
                    <a:shade val="54510"/>
                  </a:schemeClr>
                </a:gs>
                <a:gs pos="100000">
                  <a:schemeClr val="bg1"/>
                </a:gs>
              </a:gsLst>
              <a:lin ang="2700000" scaled="1"/>
            </a:gradFill>
            <a:ln>
              <a:noFill/>
            </a:ln>
          </p:spPr>
          <p:txBody>
            <a:bodyPr/>
            <a:lstStyle>
              <a:lvl1pPr lvl="0">
                <a:defRPr/>
              </a:lvl1pPr>
            </a:lstStyle>
            <a:p>
              <a:endParaRPr/>
            </a:p>
          </p:txBody>
        </p:sp>
        <p:sp>
          <p:nvSpPr>
            <p:cNvPr id="15" name="Freeform 14"/>
            <p:cNvSpPr/>
            <p:nvPr/>
          </p:nvSpPr>
          <p:spPr>
            <a:xfrm>
              <a:off x="5030" y="3049"/>
              <a:ext cx="728" cy="318"/>
            </a:xfrm>
            <a:custGeom>
              <a:avLst/>
              <a:gdLst/>
              <a:ahLst/>
              <a:cxnLst/>
              <a:rect l="0" t="0" r="0" b="0"/>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p:spPr>
          <p:txBody>
            <a:bodyPr/>
            <a:lstStyle>
              <a:lvl1pPr lvl="0">
                <a:defRPr/>
              </a:lvl1pPr>
            </a:lstStyle>
            <a:p>
              <a:endParaRPr/>
            </a:p>
          </p:txBody>
        </p:sp>
        <p:sp>
          <p:nvSpPr>
            <p:cNvPr id="16" name="Freeform 15"/>
            <p:cNvSpPr/>
            <p:nvPr/>
          </p:nvSpPr>
          <p:spPr>
            <a:xfrm>
              <a:off x="0" y="916"/>
              <a:ext cx="5030" cy="2187"/>
            </a:xfrm>
            <a:custGeom>
              <a:avLst/>
              <a:gdLst/>
              <a:ahLst/>
              <a:cxnLst/>
              <a:rect l="0" t="0" r="0" b="0"/>
              <a:pathLst>
                <a:path w="5035" h="2188">
                  <a:moveTo>
                    <a:pt x="0" y="396"/>
                  </a:moveTo>
                  <a:lnTo>
                    <a:pt x="5035" y="2188"/>
                  </a:lnTo>
                  <a:lnTo>
                    <a:pt x="5035" y="2134"/>
                  </a:lnTo>
                  <a:lnTo>
                    <a:pt x="0" y="0"/>
                  </a:lnTo>
                  <a:lnTo>
                    <a:pt x="0" y="396"/>
                  </a:lnTo>
                  <a:lnTo>
                    <a:pt x="0" y="396"/>
                  </a:lnTo>
                  <a:close/>
                </a:path>
              </a:pathLst>
            </a:custGeom>
            <a:gradFill rotWithShape="0">
              <a:gsLst>
                <a:gs pos="0">
                  <a:schemeClr val="bg2">
                    <a:shade val="66667"/>
                  </a:schemeClr>
                </a:gs>
                <a:gs pos="100000">
                  <a:schemeClr val="bg2"/>
                </a:gs>
              </a:gsLst>
              <a:lin ang="0" scaled="1"/>
            </a:gradFill>
            <a:ln>
              <a:noFill/>
            </a:ln>
          </p:spPr>
          <p:txBody>
            <a:bodyPr/>
            <a:lstStyle>
              <a:lvl1pPr lvl="0">
                <a:defRPr/>
              </a:lvl1pPr>
            </a:lstStyle>
            <a:p>
              <a:endParaRPr/>
            </a:p>
          </p:txBody>
        </p:sp>
        <p:sp>
          <p:nvSpPr>
            <p:cNvPr id="17" name="Freeform 16"/>
            <p:cNvSpPr/>
            <p:nvPr/>
          </p:nvSpPr>
          <p:spPr>
            <a:xfrm>
              <a:off x="2294" y="0"/>
              <a:ext cx="3159" cy="2725"/>
            </a:xfrm>
            <a:custGeom>
              <a:avLst/>
              <a:gdLst/>
              <a:ahLst/>
              <a:cxnLst/>
              <a:rect l="0" t="0" r="0" b="0"/>
              <a:pathLst>
                <a:path w="3163" h="2727">
                  <a:moveTo>
                    <a:pt x="0" y="0"/>
                  </a:moveTo>
                  <a:lnTo>
                    <a:pt x="3145" y="2727"/>
                  </a:lnTo>
                  <a:lnTo>
                    <a:pt x="3163" y="2704"/>
                  </a:lnTo>
                  <a:lnTo>
                    <a:pt x="102" y="0"/>
                  </a:lnTo>
                  <a:lnTo>
                    <a:pt x="0" y="0"/>
                  </a:lnTo>
                  <a:lnTo>
                    <a:pt x="0" y="0"/>
                  </a:lnTo>
                  <a:close/>
                </a:path>
              </a:pathLst>
            </a:custGeom>
            <a:gradFill rotWithShape="0">
              <a:gsLst>
                <a:gs pos="0">
                  <a:schemeClr val="bg1">
                    <a:shade val="69804"/>
                  </a:schemeClr>
                </a:gs>
                <a:gs pos="100000">
                  <a:schemeClr val="bg1"/>
                </a:gs>
              </a:gsLst>
              <a:lin ang="2700000" scaled="1"/>
            </a:gradFill>
            <a:ln>
              <a:noFill/>
            </a:ln>
          </p:spPr>
          <p:txBody>
            <a:bodyPr/>
            <a:lstStyle>
              <a:lvl1pPr lvl="0">
                <a:defRPr/>
              </a:lvl1pPr>
            </a:lstStyle>
            <a:p>
              <a:endParaRPr/>
            </a:p>
          </p:txBody>
        </p:sp>
        <p:sp>
          <p:nvSpPr>
            <p:cNvPr id="18" name="Freeform 17"/>
            <p:cNvSpPr/>
            <p:nvPr/>
          </p:nvSpPr>
          <p:spPr>
            <a:xfrm>
              <a:off x="5435" y="2702"/>
              <a:ext cx="323" cy="299"/>
            </a:xfrm>
            <a:custGeom>
              <a:avLst/>
              <a:gdLst/>
              <a:ahLst/>
              <a:cxnLst/>
              <a:rect l="0" t="0" r="0" b="0"/>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tint val="94118"/>
                  </a:schemeClr>
                </a:gs>
              </a:gsLst>
              <a:lin ang="2700000" scaled="1"/>
            </a:gradFill>
            <a:ln>
              <a:noFill/>
            </a:ln>
          </p:spPr>
          <p:txBody>
            <a:bodyPr/>
            <a:lstStyle>
              <a:lvl1pPr lvl="0">
                <a:defRPr/>
              </a:lvl1pPr>
            </a:lstStyle>
            <a:p>
              <a:endParaRPr/>
            </a:p>
          </p:txBody>
        </p:sp>
        <p:sp>
          <p:nvSpPr>
            <p:cNvPr id="19" name="Freeform 18"/>
            <p:cNvSpPr/>
            <p:nvPr/>
          </p:nvSpPr>
          <p:spPr>
            <a:xfrm>
              <a:off x="5477" y="2588"/>
              <a:ext cx="281" cy="335"/>
            </a:xfrm>
            <a:custGeom>
              <a:avLst/>
              <a:gdLst/>
              <a:ahLst/>
              <a:cxnLst/>
              <a:rect l="0" t="0" r="0" b="0"/>
              <a:pathLst>
                <a:path w="281" h="335">
                  <a:moveTo>
                    <a:pt x="281" y="335"/>
                  </a:moveTo>
                  <a:lnTo>
                    <a:pt x="281" y="173"/>
                  </a:lnTo>
                  <a:lnTo>
                    <a:pt x="96" y="0"/>
                  </a:lnTo>
                  <a:lnTo>
                    <a:pt x="0" y="90"/>
                  </a:lnTo>
                  <a:lnTo>
                    <a:pt x="281" y="335"/>
                  </a:lnTo>
                  <a:lnTo>
                    <a:pt x="281" y="335"/>
                  </a:lnTo>
                  <a:close/>
                </a:path>
              </a:pathLst>
            </a:custGeom>
            <a:solidFill>
              <a:schemeClr val="bg1"/>
            </a:solidFill>
            <a:ln>
              <a:noFill/>
            </a:ln>
          </p:spPr>
          <p:txBody>
            <a:bodyPr/>
            <a:lstStyle>
              <a:lvl1pPr lvl="0">
                <a:defRPr/>
              </a:lvl1pPr>
            </a:lstStyle>
            <a:p>
              <a:endParaRPr/>
            </a:p>
          </p:txBody>
        </p:sp>
        <p:sp>
          <p:nvSpPr>
            <p:cNvPr id="20" name="Freeform 19"/>
            <p:cNvSpPr/>
            <p:nvPr/>
          </p:nvSpPr>
          <p:spPr>
            <a:xfrm>
              <a:off x="2454" y="0"/>
              <a:ext cx="3119" cy="2678"/>
            </a:xfrm>
            <a:custGeom>
              <a:avLst/>
              <a:gdLst/>
              <a:ahLst/>
              <a:cxnLst/>
              <a:rect l="0" t="0" r="0" b="0"/>
              <a:pathLst>
                <a:path w="3122" h="2680">
                  <a:moveTo>
                    <a:pt x="0" y="0"/>
                  </a:moveTo>
                  <a:lnTo>
                    <a:pt x="3026" y="2680"/>
                  </a:lnTo>
                  <a:lnTo>
                    <a:pt x="3122" y="2590"/>
                  </a:lnTo>
                  <a:lnTo>
                    <a:pt x="383" y="0"/>
                  </a:lnTo>
                  <a:lnTo>
                    <a:pt x="0" y="0"/>
                  </a:lnTo>
                  <a:lnTo>
                    <a:pt x="0" y="0"/>
                  </a:lnTo>
                  <a:close/>
                </a:path>
              </a:pathLst>
            </a:custGeom>
            <a:gradFill rotWithShape="0">
              <a:gsLst>
                <a:gs pos="0">
                  <a:schemeClr val="bg1">
                    <a:shade val="46275"/>
                  </a:schemeClr>
                </a:gs>
                <a:gs pos="100000">
                  <a:schemeClr val="bg1"/>
                </a:gs>
              </a:gsLst>
              <a:lin ang="2700000" scaled="1"/>
            </a:gradFill>
            <a:ln>
              <a:noFill/>
            </a:ln>
          </p:spPr>
          <p:txBody>
            <a:bodyPr/>
            <a:lstStyle>
              <a:lvl1pPr lvl="0">
                <a:defRPr/>
              </a:lvl1pPr>
            </a:lstStyle>
            <a:p>
              <a:endParaRPr/>
            </a:p>
          </p:txBody>
        </p:sp>
        <p:sp>
          <p:nvSpPr>
            <p:cNvPr id="21" name="Freeform 20"/>
            <p:cNvSpPr/>
            <p:nvPr/>
          </p:nvSpPr>
          <p:spPr>
            <a:xfrm>
              <a:off x="5626" y="2534"/>
              <a:ext cx="132" cy="132"/>
            </a:xfrm>
            <a:custGeom>
              <a:avLst/>
              <a:gdLst/>
              <a:ahLst/>
              <a:cxnLst/>
              <a:rect l="0" t="0" r="0" b="0"/>
              <a:pathLst>
                <a:path w="132" h="132">
                  <a:moveTo>
                    <a:pt x="132" y="132"/>
                  </a:moveTo>
                  <a:lnTo>
                    <a:pt x="0" y="0"/>
                  </a:lnTo>
                  <a:lnTo>
                    <a:pt x="0" y="0"/>
                  </a:lnTo>
                  <a:lnTo>
                    <a:pt x="132" y="132"/>
                  </a:lnTo>
                  <a:lnTo>
                    <a:pt x="132" y="132"/>
                  </a:lnTo>
                  <a:close/>
                </a:path>
              </a:pathLst>
            </a:custGeom>
            <a:solidFill>
              <a:srgbClr val="FF9999"/>
            </a:solidFill>
            <a:ln>
              <a:noFill/>
            </a:ln>
          </p:spPr>
          <p:txBody>
            <a:bodyPr/>
            <a:lstStyle>
              <a:lvl1pPr lvl="0">
                <a:defRPr/>
              </a:lvl1pPr>
            </a:lstStyle>
            <a:p>
              <a:endParaRPr/>
            </a:p>
          </p:txBody>
        </p:sp>
        <p:sp>
          <p:nvSpPr>
            <p:cNvPr id="22" name="Freeform 21"/>
            <p:cNvSpPr/>
            <p:nvPr/>
          </p:nvSpPr>
          <p:spPr>
            <a:xfrm>
              <a:off x="3112" y="0"/>
              <a:ext cx="2514" cy="2534"/>
            </a:xfrm>
            <a:custGeom>
              <a:avLst/>
              <a:gdLst/>
              <a:ahLst/>
              <a:cxnLst/>
              <a:rect l="0" t="0" r="0" b="0"/>
              <a:pathLst>
                <a:path w="2517" h="2536">
                  <a:moveTo>
                    <a:pt x="0" y="0"/>
                  </a:moveTo>
                  <a:lnTo>
                    <a:pt x="2517" y="2536"/>
                  </a:lnTo>
                  <a:lnTo>
                    <a:pt x="2517" y="2536"/>
                  </a:lnTo>
                  <a:lnTo>
                    <a:pt x="66" y="0"/>
                  </a:lnTo>
                  <a:lnTo>
                    <a:pt x="0" y="0"/>
                  </a:lnTo>
                  <a:lnTo>
                    <a:pt x="0" y="0"/>
                  </a:lnTo>
                  <a:close/>
                </a:path>
              </a:pathLst>
            </a:custGeom>
            <a:gradFill rotWithShape="0">
              <a:gsLst>
                <a:gs pos="0">
                  <a:schemeClr val="bg1">
                    <a:shade val="51373"/>
                  </a:schemeClr>
                </a:gs>
                <a:gs pos="100000">
                  <a:schemeClr val="bg1"/>
                </a:gs>
              </a:gsLst>
              <a:lin ang="2700000" scaled="1"/>
            </a:gradFill>
            <a:ln>
              <a:noFill/>
            </a:ln>
          </p:spPr>
          <p:txBody>
            <a:bodyPr/>
            <a:lstStyle>
              <a:lvl1pPr lvl="0">
                <a:defRPr/>
              </a:lvl1pPr>
            </a:lstStyle>
            <a:p>
              <a:endParaRPr/>
            </a:p>
          </p:txBody>
        </p:sp>
        <p:sp>
          <p:nvSpPr>
            <p:cNvPr id="23" name="Freeform 22"/>
            <p:cNvSpPr/>
            <p:nvPr/>
          </p:nvSpPr>
          <p:spPr>
            <a:xfrm>
              <a:off x="3488" y="0"/>
              <a:ext cx="2198" cy="2480"/>
            </a:xfrm>
            <a:custGeom>
              <a:avLst/>
              <a:gdLst/>
              <a:ahLst/>
              <a:cxnLst/>
              <a:rect l="0" t="0" r="0" b="0"/>
              <a:pathLst>
                <a:path w="2200" h="2482">
                  <a:moveTo>
                    <a:pt x="0" y="0"/>
                  </a:moveTo>
                  <a:lnTo>
                    <a:pt x="2188" y="2482"/>
                  </a:lnTo>
                  <a:lnTo>
                    <a:pt x="2200" y="2476"/>
                  </a:lnTo>
                  <a:lnTo>
                    <a:pt x="317" y="0"/>
                  </a:lnTo>
                  <a:lnTo>
                    <a:pt x="0" y="0"/>
                  </a:lnTo>
                  <a:lnTo>
                    <a:pt x="0" y="0"/>
                  </a:lnTo>
                  <a:close/>
                </a:path>
              </a:pathLst>
            </a:custGeom>
            <a:gradFill rotWithShape="0">
              <a:gsLst>
                <a:gs pos="0">
                  <a:schemeClr val="bg2">
                    <a:shade val="78824"/>
                  </a:schemeClr>
                </a:gs>
                <a:gs pos="100000">
                  <a:schemeClr val="bg2"/>
                </a:gs>
              </a:gsLst>
              <a:lin ang="5400000" scaled="1"/>
            </a:gradFill>
            <a:ln>
              <a:noFill/>
            </a:ln>
          </p:spPr>
          <p:txBody>
            <a:bodyPr/>
            <a:lstStyle>
              <a:lvl1pPr lvl="0">
                <a:defRPr/>
              </a:lvl1pPr>
            </a:lstStyle>
            <a:p>
              <a:endParaRPr/>
            </a:p>
          </p:txBody>
        </p:sp>
        <p:sp>
          <p:nvSpPr>
            <p:cNvPr id="24" name="Freeform 23"/>
            <p:cNvSpPr/>
            <p:nvPr/>
          </p:nvSpPr>
          <p:spPr>
            <a:xfrm>
              <a:off x="5674" y="2474"/>
              <a:ext cx="84" cy="96"/>
            </a:xfrm>
            <a:custGeom>
              <a:avLst/>
              <a:gdLst/>
              <a:ahLst/>
              <a:cxnLst/>
              <a:rect l="0" t="0" r="0" b="0"/>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tint val="90980"/>
                  </a:schemeClr>
                </a:gs>
              </a:gsLst>
              <a:lin ang="2700000" scaled="1"/>
            </a:gradFill>
            <a:ln>
              <a:noFill/>
            </a:ln>
          </p:spPr>
          <p:txBody>
            <a:bodyPr/>
            <a:lstStyle>
              <a:lvl1pPr lvl="0">
                <a:defRPr/>
              </a:lvl1pPr>
            </a:lstStyle>
            <a:p>
              <a:endParaRPr/>
            </a:p>
          </p:txBody>
        </p:sp>
        <p:sp>
          <p:nvSpPr>
            <p:cNvPr id="25" name="Freeform 24"/>
            <p:cNvSpPr/>
            <p:nvPr/>
          </p:nvSpPr>
          <p:spPr>
            <a:xfrm>
              <a:off x="5603" y="850"/>
              <a:ext cx="155" cy="516"/>
            </a:xfrm>
            <a:custGeom>
              <a:avLst/>
              <a:gdLst/>
              <a:ahLst/>
              <a:cxnLst/>
              <a:rect l="0" t="0" r="0" b="0"/>
              <a:pathLst>
                <a:path w="155" h="516">
                  <a:moveTo>
                    <a:pt x="155" y="516"/>
                  </a:moveTo>
                  <a:lnTo>
                    <a:pt x="155" y="204"/>
                  </a:lnTo>
                  <a:lnTo>
                    <a:pt x="77" y="0"/>
                  </a:lnTo>
                  <a:lnTo>
                    <a:pt x="0" y="192"/>
                  </a:lnTo>
                  <a:lnTo>
                    <a:pt x="155" y="516"/>
                  </a:lnTo>
                  <a:lnTo>
                    <a:pt x="155" y="516"/>
                  </a:lnTo>
                  <a:close/>
                </a:path>
              </a:pathLst>
            </a:custGeom>
            <a:solidFill>
              <a:schemeClr val="bg2"/>
            </a:solidFill>
            <a:ln>
              <a:noFill/>
            </a:ln>
          </p:spPr>
          <p:txBody>
            <a:bodyPr/>
            <a:lstStyle>
              <a:lvl1pPr lvl="0">
                <a:defRPr/>
              </a:lvl1pPr>
            </a:lstStyle>
            <a:p>
              <a:endParaRPr/>
            </a:p>
          </p:txBody>
        </p:sp>
        <p:sp>
          <p:nvSpPr>
            <p:cNvPr id="26" name="Freeform 25"/>
            <p:cNvSpPr/>
            <p:nvPr/>
          </p:nvSpPr>
          <p:spPr>
            <a:xfrm>
              <a:off x="5107" y="0"/>
              <a:ext cx="573" cy="1042"/>
            </a:xfrm>
            <a:custGeom>
              <a:avLst/>
              <a:gdLst/>
              <a:ahLst/>
              <a:cxnLst/>
              <a:rect l="0" t="0" r="0" b="0"/>
              <a:pathLst>
                <a:path w="574" h="1043">
                  <a:moveTo>
                    <a:pt x="0" y="0"/>
                  </a:moveTo>
                  <a:lnTo>
                    <a:pt x="497" y="1043"/>
                  </a:lnTo>
                  <a:lnTo>
                    <a:pt x="574" y="851"/>
                  </a:lnTo>
                  <a:lnTo>
                    <a:pt x="251" y="0"/>
                  </a:lnTo>
                  <a:lnTo>
                    <a:pt x="0" y="0"/>
                  </a:lnTo>
                  <a:lnTo>
                    <a:pt x="0" y="0"/>
                  </a:lnTo>
                  <a:close/>
                </a:path>
              </a:pathLst>
            </a:custGeom>
            <a:gradFill rotWithShape="0">
              <a:gsLst>
                <a:gs pos="0">
                  <a:schemeClr val="bg2">
                    <a:shade val="66667"/>
                  </a:schemeClr>
                </a:gs>
                <a:gs pos="100000">
                  <a:schemeClr val="bg2"/>
                </a:gs>
              </a:gsLst>
              <a:lin ang="5400000" scaled="1"/>
            </a:gradFill>
            <a:ln>
              <a:noFill/>
            </a:ln>
          </p:spPr>
          <p:txBody>
            <a:bodyPr/>
            <a:lstStyle>
              <a:lvl1pPr lvl="0">
                <a:defRPr/>
              </a:lvl1pPr>
            </a:lstStyle>
            <a:p>
              <a:endParaRPr/>
            </a:p>
          </p:txBody>
        </p:sp>
        <p:sp>
          <p:nvSpPr>
            <p:cNvPr id="27" name="Freeform 26"/>
            <p:cNvSpPr/>
            <p:nvPr/>
          </p:nvSpPr>
          <p:spPr>
            <a:xfrm>
              <a:off x="5411" y="0"/>
              <a:ext cx="341" cy="796"/>
            </a:xfrm>
            <a:custGeom>
              <a:avLst/>
              <a:gdLst/>
              <a:ahLst/>
              <a:cxnLst/>
              <a:rect l="0" t="0" r="0" b="0"/>
              <a:pathLst>
                <a:path w="341" h="797">
                  <a:moveTo>
                    <a:pt x="144" y="0"/>
                  </a:moveTo>
                  <a:lnTo>
                    <a:pt x="0" y="0"/>
                  </a:lnTo>
                  <a:lnTo>
                    <a:pt x="287" y="797"/>
                  </a:lnTo>
                  <a:lnTo>
                    <a:pt x="341" y="653"/>
                  </a:lnTo>
                  <a:lnTo>
                    <a:pt x="144" y="0"/>
                  </a:lnTo>
                  <a:lnTo>
                    <a:pt x="144" y="0"/>
                  </a:lnTo>
                  <a:close/>
                </a:path>
              </a:pathLst>
            </a:custGeom>
            <a:gradFill rotWithShape="0">
              <a:gsLst>
                <a:gs pos="0">
                  <a:schemeClr val="bg2">
                    <a:shade val="69804"/>
                  </a:schemeClr>
                </a:gs>
                <a:gs pos="100000">
                  <a:schemeClr val="bg2"/>
                </a:gs>
              </a:gsLst>
              <a:lin ang="5400000" scaled="1"/>
            </a:gradFill>
            <a:ln>
              <a:noFill/>
            </a:ln>
          </p:spPr>
          <p:txBody>
            <a:bodyPr/>
            <a:lstStyle>
              <a:lvl1pPr lvl="0">
                <a:defRPr/>
              </a:lvl1pPr>
            </a:lstStyle>
            <a:p>
              <a:endParaRPr/>
            </a:p>
          </p:txBody>
        </p:sp>
        <p:sp>
          <p:nvSpPr>
            <p:cNvPr id="28" name="Freeform 27"/>
            <p:cNvSpPr/>
            <p:nvPr/>
          </p:nvSpPr>
          <p:spPr>
            <a:xfrm>
              <a:off x="5698" y="653"/>
              <a:ext cx="60" cy="311"/>
            </a:xfrm>
            <a:custGeom>
              <a:avLst/>
              <a:gdLst/>
              <a:ahLst/>
              <a:cxnLst/>
              <a:rect l="0" t="0" r="0" b="0"/>
              <a:pathLst>
                <a:path w="60" h="312">
                  <a:moveTo>
                    <a:pt x="0" y="144"/>
                  </a:moveTo>
                  <a:lnTo>
                    <a:pt x="60" y="312"/>
                  </a:lnTo>
                  <a:lnTo>
                    <a:pt x="60" y="6"/>
                  </a:lnTo>
                  <a:lnTo>
                    <a:pt x="54" y="0"/>
                  </a:lnTo>
                  <a:lnTo>
                    <a:pt x="0" y="144"/>
                  </a:lnTo>
                  <a:lnTo>
                    <a:pt x="0" y="144"/>
                  </a:lnTo>
                  <a:close/>
                </a:path>
              </a:pathLst>
            </a:custGeom>
            <a:solidFill>
              <a:schemeClr val="bg2"/>
            </a:solidFill>
            <a:ln>
              <a:noFill/>
            </a:ln>
          </p:spPr>
          <p:txBody>
            <a:bodyPr/>
            <a:lstStyle>
              <a:lvl1pPr lvl="0">
                <a:defRPr/>
              </a:lvl1pPr>
            </a:lstStyle>
            <a:p>
              <a:endParaRPr/>
            </a:p>
          </p:txBody>
        </p:sp>
        <p:sp>
          <p:nvSpPr>
            <p:cNvPr id="29" name="Freeform 28"/>
            <p:cNvSpPr/>
            <p:nvPr/>
          </p:nvSpPr>
          <p:spPr>
            <a:xfrm>
              <a:off x="2" y="1601"/>
              <a:ext cx="5752" cy="1864"/>
            </a:xfrm>
            <a:custGeom>
              <a:avLst/>
              <a:gdLst/>
              <a:ahLst/>
              <a:cxnLst/>
              <a:rect l="0" t="0" r="0" b="0"/>
              <a:pathLst>
                <a:path w="5740" h="1864">
                  <a:moveTo>
                    <a:pt x="0" y="371"/>
                  </a:moveTo>
                  <a:lnTo>
                    <a:pt x="5740" y="1864"/>
                  </a:lnTo>
                  <a:lnTo>
                    <a:pt x="5740" y="1834"/>
                  </a:lnTo>
                  <a:lnTo>
                    <a:pt x="0" y="0"/>
                  </a:lnTo>
                  <a:lnTo>
                    <a:pt x="0" y="371"/>
                  </a:lnTo>
                  <a:lnTo>
                    <a:pt x="0" y="371"/>
                  </a:lnTo>
                  <a:close/>
                </a:path>
              </a:pathLst>
            </a:custGeom>
            <a:gradFill rotWithShape="0">
              <a:gsLst>
                <a:gs pos="0">
                  <a:schemeClr val="bg1">
                    <a:shade val="63529"/>
                  </a:schemeClr>
                </a:gs>
                <a:gs pos="100000">
                  <a:schemeClr val="bg1"/>
                </a:gs>
              </a:gsLst>
              <a:lin ang="2700000" scaled="1"/>
            </a:gradFill>
            <a:ln>
              <a:noFill/>
            </a:ln>
          </p:spPr>
          <p:txBody>
            <a:bodyPr/>
            <a:lstStyle>
              <a:lvl1pPr lvl="0">
                <a:defRPr/>
              </a:lvl1pPr>
            </a:lstStyle>
            <a:p>
              <a:endParaRPr/>
            </a:p>
          </p:txBody>
        </p:sp>
        <p:sp>
          <p:nvSpPr>
            <p:cNvPr id="30" name="Freeform 29"/>
            <p:cNvSpPr/>
            <p:nvPr/>
          </p:nvSpPr>
          <p:spPr>
            <a:xfrm>
              <a:off x="5754" y="3483"/>
              <a:ext cx="6" cy="6"/>
            </a:xfrm>
            <a:custGeom>
              <a:avLst/>
              <a:gdLst/>
              <a:ahLst/>
              <a:cxnLst/>
              <a:rect l="0" t="0" r="0" b="0"/>
              <a:pathLst>
                <a:path w="6" h="6">
                  <a:moveTo>
                    <a:pt x="6" y="6"/>
                  </a:moveTo>
                  <a:lnTo>
                    <a:pt x="0" y="0"/>
                  </a:lnTo>
                  <a:lnTo>
                    <a:pt x="0" y="6"/>
                  </a:lnTo>
                  <a:lnTo>
                    <a:pt x="6" y="6"/>
                  </a:lnTo>
                  <a:lnTo>
                    <a:pt x="6" y="6"/>
                  </a:lnTo>
                  <a:close/>
                </a:path>
              </a:pathLst>
            </a:custGeom>
            <a:solidFill>
              <a:srgbClr val="18FF00"/>
            </a:solidFill>
            <a:ln>
              <a:noFill/>
            </a:ln>
          </p:spPr>
          <p:txBody>
            <a:bodyPr/>
            <a:lstStyle>
              <a:lvl1pPr lvl="0">
                <a:defRPr/>
              </a:lvl1pPr>
            </a:lstStyle>
            <a:p>
              <a:endParaRPr/>
            </a:p>
          </p:txBody>
        </p:sp>
        <p:sp>
          <p:nvSpPr>
            <p:cNvPr id="31" name="Freeform 30"/>
            <p:cNvSpPr/>
            <p:nvPr/>
          </p:nvSpPr>
          <p:spPr>
            <a:xfrm>
              <a:off x="2" y="2152"/>
              <a:ext cx="5752" cy="1337"/>
            </a:xfrm>
            <a:custGeom>
              <a:avLst/>
              <a:gdLst/>
              <a:ahLst/>
              <a:cxnLst/>
              <a:rect l="0" t="0" r="0" b="0"/>
              <a:pathLst>
                <a:path w="5740" h="1337">
                  <a:moveTo>
                    <a:pt x="0" y="366"/>
                  </a:moveTo>
                  <a:lnTo>
                    <a:pt x="5740" y="1337"/>
                  </a:lnTo>
                  <a:lnTo>
                    <a:pt x="5740" y="1331"/>
                  </a:lnTo>
                  <a:lnTo>
                    <a:pt x="0" y="0"/>
                  </a:lnTo>
                  <a:lnTo>
                    <a:pt x="0" y="366"/>
                  </a:lnTo>
                  <a:lnTo>
                    <a:pt x="0" y="366"/>
                  </a:lnTo>
                  <a:close/>
                </a:path>
              </a:pathLst>
            </a:custGeom>
            <a:gradFill rotWithShape="0">
              <a:gsLst>
                <a:gs pos="0">
                  <a:schemeClr val="bg1">
                    <a:shade val="60784"/>
                  </a:schemeClr>
                </a:gs>
                <a:gs pos="100000">
                  <a:schemeClr val="bg1"/>
                </a:gs>
              </a:gsLst>
              <a:lin ang="2700000" scaled="1"/>
            </a:gradFill>
            <a:ln>
              <a:noFill/>
            </a:ln>
          </p:spPr>
          <p:txBody>
            <a:bodyPr/>
            <a:lstStyle>
              <a:lvl1pPr lvl="0">
                <a:defRPr/>
              </a:lvl1pPr>
            </a:lstStyle>
            <a:p>
              <a:endParaRPr/>
            </a:p>
          </p:txBody>
        </p:sp>
        <p:sp>
          <p:nvSpPr>
            <p:cNvPr id="32" name="Freeform 31"/>
            <p:cNvSpPr/>
            <p:nvPr/>
          </p:nvSpPr>
          <p:spPr>
            <a:xfrm>
              <a:off x="2" y="3177"/>
              <a:ext cx="5752" cy="414"/>
            </a:xfrm>
            <a:custGeom>
              <a:avLst/>
              <a:gdLst/>
              <a:ahLst/>
              <a:cxnLst/>
              <a:rect l="0" t="0" r="0" b="0"/>
              <a:pathLst>
                <a:path w="5740" h="414">
                  <a:moveTo>
                    <a:pt x="0" y="48"/>
                  </a:moveTo>
                  <a:lnTo>
                    <a:pt x="5740" y="414"/>
                  </a:lnTo>
                  <a:lnTo>
                    <a:pt x="5740" y="402"/>
                  </a:lnTo>
                  <a:lnTo>
                    <a:pt x="0" y="0"/>
                  </a:lnTo>
                  <a:lnTo>
                    <a:pt x="0" y="48"/>
                  </a:lnTo>
                  <a:lnTo>
                    <a:pt x="0" y="48"/>
                  </a:lnTo>
                  <a:close/>
                </a:path>
              </a:pathLst>
            </a:custGeom>
            <a:gradFill rotWithShape="0">
              <a:gsLst>
                <a:gs pos="0">
                  <a:schemeClr val="bg1">
                    <a:shade val="84706"/>
                  </a:schemeClr>
                </a:gs>
                <a:gs pos="100000">
                  <a:schemeClr val="bg1"/>
                </a:gs>
              </a:gsLst>
              <a:lin ang="0" scaled="1"/>
            </a:gradFill>
            <a:ln>
              <a:noFill/>
            </a:ln>
          </p:spPr>
          <p:txBody>
            <a:bodyPr/>
            <a:lstStyle>
              <a:lvl1pPr lvl="0">
                <a:defRPr/>
              </a:lvl1pPr>
            </a:lstStyle>
            <a:p>
              <a:endParaRPr/>
            </a:p>
          </p:txBody>
        </p:sp>
        <p:sp>
          <p:nvSpPr>
            <p:cNvPr id="33" name="Freeform 32"/>
            <p:cNvSpPr/>
            <p:nvPr/>
          </p:nvSpPr>
          <p:spPr>
            <a:xfrm>
              <a:off x="1297" y="0"/>
              <a:ext cx="4457" cy="3177"/>
            </a:xfrm>
            <a:custGeom>
              <a:avLst/>
              <a:gdLst/>
              <a:ahLst/>
              <a:cxnLst/>
              <a:rect l="0" t="0" r="0" b="0"/>
              <a:pathLst>
                <a:path w="4448" h="3177">
                  <a:moveTo>
                    <a:pt x="0" y="0"/>
                  </a:moveTo>
                  <a:lnTo>
                    <a:pt x="4448" y="3177"/>
                  </a:lnTo>
                  <a:lnTo>
                    <a:pt x="4448" y="3153"/>
                  </a:lnTo>
                  <a:lnTo>
                    <a:pt x="125" y="0"/>
                  </a:lnTo>
                  <a:lnTo>
                    <a:pt x="0" y="0"/>
                  </a:lnTo>
                  <a:lnTo>
                    <a:pt x="0" y="0"/>
                  </a:lnTo>
                  <a:close/>
                </a:path>
              </a:pathLst>
            </a:custGeom>
            <a:gradFill rotWithShape="0">
              <a:gsLst>
                <a:gs pos="0">
                  <a:schemeClr val="bg1">
                    <a:shade val="48627"/>
                  </a:schemeClr>
                </a:gs>
                <a:gs pos="100000">
                  <a:schemeClr val="bg1"/>
                </a:gs>
              </a:gsLst>
              <a:lin ang="2700000" scaled="1"/>
            </a:gradFill>
            <a:ln>
              <a:noFill/>
            </a:ln>
          </p:spPr>
          <p:txBody>
            <a:bodyPr/>
            <a:lstStyle>
              <a:lvl1pPr lvl="0">
                <a:defRPr/>
              </a:lvl1pPr>
            </a:lstStyle>
            <a:p>
              <a:endParaRPr/>
            </a:p>
          </p:txBody>
        </p:sp>
        <p:sp>
          <p:nvSpPr>
            <p:cNvPr id="34" name="Freeform 33"/>
            <p:cNvSpPr/>
            <p:nvPr/>
          </p:nvSpPr>
          <p:spPr>
            <a:xfrm>
              <a:off x="3321" y="0"/>
              <a:ext cx="2433" cy="2614"/>
            </a:xfrm>
            <a:custGeom>
              <a:avLst/>
              <a:gdLst/>
              <a:ahLst/>
              <a:cxnLst/>
              <a:rect l="0" t="0" r="0" b="0"/>
              <a:pathLst>
                <a:path w="2428" h="2614">
                  <a:moveTo>
                    <a:pt x="0" y="0"/>
                  </a:moveTo>
                  <a:lnTo>
                    <a:pt x="2428" y="2614"/>
                  </a:lnTo>
                  <a:lnTo>
                    <a:pt x="2428" y="2608"/>
                  </a:lnTo>
                  <a:lnTo>
                    <a:pt x="66" y="0"/>
                  </a:lnTo>
                  <a:lnTo>
                    <a:pt x="0" y="0"/>
                  </a:lnTo>
                  <a:lnTo>
                    <a:pt x="0" y="0"/>
                  </a:lnTo>
                  <a:close/>
                </a:path>
              </a:pathLst>
            </a:custGeom>
            <a:gradFill rotWithShape="0">
              <a:gsLst>
                <a:gs pos="0">
                  <a:schemeClr val="bg1">
                    <a:shade val="84706"/>
                  </a:schemeClr>
                </a:gs>
                <a:gs pos="100000">
                  <a:schemeClr val="bg1"/>
                </a:gs>
              </a:gsLst>
              <a:lin ang="2700000" scaled="1"/>
            </a:gradFill>
            <a:ln>
              <a:noFill/>
            </a:ln>
          </p:spPr>
          <p:txBody>
            <a:bodyPr/>
            <a:lstStyle>
              <a:lvl1pPr lvl="0">
                <a:defRPr/>
              </a:lvl1pPr>
            </a:lstStyle>
            <a:p>
              <a:endParaRPr/>
            </a:p>
          </p:txBody>
        </p:sp>
        <p:sp>
          <p:nvSpPr>
            <p:cNvPr id="35" name="Freeform 34"/>
            <p:cNvSpPr/>
            <p:nvPr/>
          </p:nvSpPr>
          <p:spPr>
            <a:xfrm>
              <a:off x="3950" y="0"/>
              <a:ext cx="1804" cy="2464"/>
            </a:xfrm>
            <a:custGeom>
              <a:avLst/>
              <a:gdLst/>
              <a:ahLst/>
              <a:cxnLst/>
              <a:rect l="0" t="0" r="0" b="0"/>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shade val="78824"/>
                  </a:schemeClr>
                </a:gs>
                <a:gs pos="100000">
                  <a:schemeClr val="bg2"/>
                </a:gs>
              </a:gsLst>
              <a:lin ang="5400000" scaled="1"/>
            </a:gradFill>
            <a:ln>
              <a:noFill/>
            </a:ln>
          </p:spPr>
          <p:txBody>
            <a:bodyPr/>
            <a:lstStyle>
              <a:lvl1pPr lvl="0">
                <a:defRPr/>
              </a:lvl1pPr>
            </a:lstStyle>
            <a:p>
              <a:endParaRPr/>
            </a:p>
          </p:txBody>
        </p:sp>
        <p:sp>
          <p:nvSpPr>
            <p:cNvPr id="36" name="Freeform 35"/>
            <p:cNvSpPr/>
            <p:nvPr/>
          </p:nvSpPr>
          <p:spPr>
            <a:xfrm>
              <a:off x="4519" y="0"/>
              <a:ext cx="1235" cy="2074"/>
            </a:xfrm>
            <a:custGeom>
              <a:avLst/>
              <a:gdLst/>
              <a:ahLst/>
              <a:cxnLst/>
              <a:rect l="0" t="0" r="0" b="0"/>
              <a:pathLst>
                <a:path w="1232" h="2074">
                  <a:moveTo>
                    <a:pt x="0" y="0"/>
                  </a:moveTo>
                  <a:lnTo>
                    <a:pt x="1232" y="2074"/>
                  </a:lnTo>
                  <a:lnTo>
                    <a:pt x="1232" y="2038"/>
                  </a:lnTo>
                  <a:lnTo>
                    <a:pt x="42" y="0"/>
                  </a:lnTo>
                  <a:lnTo>
                    <a:pt x="0" y="0"/>
                  </a:lnTo>
                  <a:lnTo>
                    <a:pt x="0" y="0"/>
                  </a:lnTo>
                  <a:close/>
                </a:path>
              </a:pathLst>
            </a:custGeom>
            <a:gradFill rotWithShape="0">
              <a:gsLst>
                <a:gs pos="0">
                  <a:schemeClr val="bg1">
                    <a:shade val="57647"/>
                  </a:schemeClr>
                </a:gs>
                <a:gs pos="100000">
                  <a:schemeClr val="bg1"/>
                </a:gs>
              </a:gsLst>
              <a:lin ang="2700000" scaled="1"/>
            </a:gradFill>
            <a:ln>
              <a:noFill/>
            </a:ln>
          </p:spPr>
          <p:txBody>
            <a:bodyPr/>
            <a:lstStyle>
              <a:lvl1pPr lvl="0">
                <a:defRPr/>
              </a:lvl1pPr>
            </a:lstStyle>
            <a:p>
              <a:endParaRPr/>
            </a:p>
          </p:txBody>
        </p:sp>
        <p:sp>
          <p:nvSpPr>
            <p:cNvPr id="37" name="Freeform 36"/>
            <p:cNvSpPr/>
            <p:nvPr/>
          </p:nvSpPr>
          <p:spPr>
            <a:xfrm>
              <a:off x="4694" y="0"/>
              <a:ext cx="1060" cy="1936"/>
            </a:xfrm>
            <a:custGeom>
              <a:avLst/>
              <a:gdLst/>
              <a:ahLst/>
              <a:cxnLst/>
              <a:rect l="0" t="0" r="0" b="0"/>
              <a:pathLst>
                <a:path w="1058" h="1936">
                  <a:moveTo>
                    <a:pt x="0" y="0"/>
                  </a:moveTo>
                  <a:lnTo>
                    <a:pt x="1058" y="1936"/>
                  </a:lnTo>
                  <a:lnTo>
                    <a:pt x="1058" y="1930"/>
                  </a:lnTo>
                  <a:lnTo>
                    <a:pt x="54" y="0"/>
                  </a:lnTo>
                  <a:lnTo>
                    <a:pt x="0" y="0"/>
                  </a:lnTo>
                  <a:lnTo>
                    <a:pt x="0" y="0"/>
                  </a:lnTo>
                  <a:close/>
                </a:path>
              </a:pathLst>
            </a:custGeom>
            <a:gradFill rotWithShape="0">
              <a:gsLst>
                <a:gs pos="0">
                  <a:schemeClr val="bg1">
                    <a:shade val="72549"/>
                  </a:schemeClr>
                </a:gs>
                <a:gs pos="100000">
                  <a:schemeClr val="bg1"/>
                </a:gs>
              </a:gsLst>
              <a:lin ang="2700000" scaled="1"/>
            </a:gradFill>
            <a:ln>
              <a:noFill/>
            </a:ln>
          </p:spPr>
          <p:txBody>
            <a:bodyPr/>
            <a:lstStyle>
              <a:lvl1pPr lvl="0">
                <a:defRPr/>
              </a:lvl1pPr>
            </a:lstStyle>
            <a:p>
              <a:endParaRPr/>
            </a:p>
          </p:txBody>
        </p:sp>
        <p:sp>
          <p:nvSpPr>
            <p:cNvPr id="38" name="Freeform 37"/>
            <p:cNvSpPr/>
            <p:nvPr/>
          </p:nvSpPr>
          <p:spPr>
            <a:xfrm>
              <a:off x="4981" y="0"/>
              <a:ext cx="773" cy="1487"/>
            </a:xfrm>
            <a:custGeom>
              <a:avLst/>
              <a:gdLst/>
              <a:ahLst/>
              <a:cxnLst/>
              <a:rect l="0" t="0" r="0" b="0"/>
              <a:pathLst>
                <a:path w="771" h="1487">
                  <a:moveTo>
                    <a:pt x="771" y="1433"/>
                  </a:moveTo>
                  <a:lnTo>
                    <a:pt x="42" y="0"/>
                  </a:lnTo>
                  <a:lnTo>
                    <a:pt x="0" y="0"/>
                  </a:lnTo>
                  <a:lnTo>
                    <a:pt x="771" y="1487"/>
                  </a:lnTo>
                  <a:lnTo>
                    <a:pt x="771" y="1433"/>
                  </a:lnTo>
                  <a:lnTo>
                    <a:pt x="771" y="1433"/>
                  </a:lnTo>
                  <a:close/>
                </a:path>
              </a:pathLst>
            </a:custGeom>
            <a:gradFill rotWithShape="0">
              <a:gsLst>
                <a:gs pos="0">
                  <a:schemeClr val="bg1">
                    <a:shade val="78824"/>
                  </a:schemeClr>
                </a:gs>
                <a:gs pos="100000">
                  <a:schemeClr val="bg1"/>
                </a:gs>
              </a:gsLst>
              <a:lin ang="2700000" scaled="1"/>
            </a:gradFill>
            <a:ln>
              <a:noFill/>
            </a:ln>
          </p:spPr>
          <p:txBody>
            <a:bodyPr/>
            <a:lstStyle>
              <a:lvl1pPr lvl="0">
                <a:defRPr/>
              </a:lvl1pPr>
            </a:lstStyle>
            <a:p>
              <a:endParaRPr/>
            </a:p>
          </p:txBody>
        </p:sp>
        <p:grpSp>
          <p:nvGrpSpPr>
            <p:cNvPr id="39" name="Group 38"/>
            <p:cNvGrpSpPr/>
            <p:nvPr/>
          </p:nvGrpSpPr>
          <p:grpSpPr>
            <a:xfrm>
              <a:off x="0" y="1632"/>
              <a:ext cx="5758" cy="1858"/>
              <a:chOff x="0" y="1632"/>
              <a:chExt cx="5758" cy="1858"/>
            </a:xfrm>
          </p:grpSpPr>
          <p:sp>
            <p:nvSpPr>
              <p:cNvPr id="40" name="Freeform 39"/>
              <p:cNvSpPr/>
              <p:nvPr/>
            </p:nvSpPr>
            <p:spPr>
              <a:xfrm>
                <a:off x="0" y="1632"/>
                <a:ext cx="3670" cy="1313"/>
              </a:xfrm>
              <a:custGeom>
                <a:avLst/>
                <a:gdLst/>
                <a:ahLst/>
                <a:cxnLst/>
                <a:rect l="0" t="0" r="0" b="0"/>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shade val="72549"/>
                    </a:schemeClr>
                  </a:gs>
                  <a:gs pos="100000">
                    <a:schemeClr val="bg1"/>
                  </a:gs>
                </a:gsLst>
                <a:lin ang="0" scaled="1"/>
              </a:gradFill>
              <a:ln>
                <a:noFill/>
              </a:ln>
            </p:spPr>
            <p:txBody>
              <a:bodyPr/>
              <a:lstStyle>
                <a:lvl1pPr lvl="0">
                  <a:defRPr/>
                </a:lvl1pPr>
              </a:lstStyle>
              <a:p>
                <a:endParaRPr/>
              </a:p>
            </p:txBody>
          </p:sp>
          <p:sp>
            <p:nvSpPr>
              <p:cNvPr id="41" name="Freeform 40"/>
              <p:cNvSpPr/>
              <p:nvPr/>
            </p:nvSpPr>
            <p:spPr>
              <a:xfrm>
                <a:off x="3646" y="2795"/>
                <a:ext cx="2112" cy="695"/>
              </a:xfrm>
              <a:custGeom>
                <a:avLst/>
                <a:gdLst/>
                <a:ahLst/>
                <a:cxnLst/>
                <a:rect l="0" t="0" r="0" b="0"/>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tint val="90980"/>
                    </a:schemeClr>
                  </a:gs>
                </a:gsLst>
                <a:lin ang="0" scaled="1"/>
              </a:gradFill>
              <a:ln>
                <a:noFill/>
              </a:ln>
            </p:spPr>
            <p:txBody>
              <a:bodyPr/>
              <a:lstStyle>
                <a:lvl1pPr lvl="0">
                  <a:defRPr/>
                </a:lvl1pPr>
              </a:lstStyle>
              <a:p>
                <a:endParaRPr/>
              </a:p>
            </p:txBody>
          </p:sp>
        </p:grpSp>
      </p:grpSp>
      <p:sp>
        <p:nvSpPr>
          <p:cNvPr id="42" name="Title Placeholder 41"/>
          <p:cNvSpPr txBox="1">
            <a:spLocks noGrp="1"/>
          </p:cNvSpPr>
          <p:nvPr>
            <p:ph type="title"/>
          </p:nvPr>
        </p:nvSpPr>
        <p:spPr>
          <a:xfrm>
            <a:off x="457200" y="277813"/>
            <a:ext cx="8229600" cy="1143000"/>
          </a:xfrm>
          <a:prstGeom prst="rect">
            <a:avLst/>
          </a:prstGeom>
          <a:noFill/>
          <a:ln>
            <a:noFill/>
          </a:ln>
        </p:spPr>
        <p:txBody>
          <a:bodyPr wrap="square" lIns="91440" tIns="45720" rIns="91440" bIns="45720" anchor="ctr"/>
          <a:lstStyle>
            <a:lvl1pPr lvl="0">
              <a:defRPr/>
            </a:lvl1pPr>
          </a:lstStyle>
          <a:p>
            <a:pPr lvl="0" rtl="0"/>
            <a:r>
              <a:rPr lang="en-US"/>
              <a:t>Click to edit Master title style</a:t>
            </a:r>
          </a:p>
        </p:txBody>
      </p:sp>
      <p:sp>
        <p:nvSpPr>
          <p:cNvPr id="43" name="Text Placeholder 42"/>
          <p:cNvSpPr txBox="1">
            <a:spLocks noGrp="1"/>
          </p:cNvSpPr>
          <p:nvPr>
            <p:ph type="body" idx="1"/>
          </p:nvPr>
        </p:nvSpPr>
        <p:spPr>
          <a:xfrm>
            <a:off x="457200" y="1600200"/>
            <a:ext cx="8229600" cy="4530725"/>
          </a:xfrm>
          <a:prstGeom prst="rect">
            <a:avLst/>
          </a:prstGeom>
          <a:noFill/>
          <a:ln>
            <a:noFill/>
          </a:ln>
        </p:spPr>
        <p:txBody>
          <a:bodyPr wrap="square" lIns="91440" tIns="45720" rIns="91440" bIns="45720" anchor="t"/>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4" name="Date Placeholder 43"/>
          <p:cNvSpPr txBox="1">
            <a:spLocks noGrp="1"/>
          </p:cNvSpPr>
          <p:nvPr>
            <p:ph type="dt" sz="half" idx="2"/>
          </p:nvPr>
        </p:nvSpPr>
        <p:spPr>
          <a:xfrm>
            <a:off x="457200" y="6243639"/>
            <a:ext cx="2133600" cy="457200"/>
          </a:xfrm>
          <a:prstGeom prst="rect">
            <a:avLst/>
          </a:prstGeom>
          <a:noFill/>
          <a:ln>
            <a:noFill/>
          </a:ln>
        </p:spPr>
        <p:txBody>
          <a:bodyPr wrap="square" lIns="91440" tIns="45720" rIns="91440" bIns="45720" anchor="b"/>
          <a:lstStyle>
            <a:lvl1pPr lvl="0" algn="l" rtl="0">
              <a:defRPr sz="1200">
                <a:effectLst>
                  <a:outerShdw blurRad="38100" dist="38100" dir="2700000" algn="tl">
                    <a:srgbClr val="000000">
                      <a:alpha val="43137"/>
                    </a:srgbClr>
                  </a:outerShdw>
                </a:effectLst>
                <a:latin typeface="Arial"/>
              </a:defRPr>
            </a:lvl1pPr>
          </a:lstStyle>
          <a:p>
            <a:endParaRPr/>
          </a:p>
        </p:txBody>
      </p:sp>
      <p:sp>
        <p:nvSpPr>
          <p:cNvPr id="45" name="Footer Placeholder 44"/>
          <p:cNvSpPr txBox="1">
            <a:spLocks noGrp="1"/>
          </p:cNvSpPr>
          <p:nvPr>
            <p:ph type="ftr" sz="quarter" idx="3"/>
          </p:nvPr>
        </p:nvSpPr>
        <p:spPr>
          <a:xfrm>
            <a:off x="3124200" y="6248400"/>
            <a:ext cx="2895600" cy="457200"/>
          </a:xfrm>
          <a:prstGeom prst="rect">
            <a:avLst/>
          </a:prstGeom>
          <a:noFill/>
          <a:ln>
            <a:noFill/>
          </a:ln>
        </p:spPr>
        <p:txBody>
          <a:bodyPr wrap="square" lIns="91440" tIns="45720" rIns="91440" bIns="45720" anchor="b"/>
          <a:lstStyle>
            <a:lvl1pPr lvl="0" algn="ctr" rtl="0">
              <a:defRPr sz="1200">
                <a:effectLst>
                  <a:outerShdw blurRad="38100" dist="38100" dir="2700000" algn="tl">
                    <a:srgbClr val="000000">
                      <a:alpha val="43137"/>
                    </a:srgbClr>
                  </a:outerShdw>
                </a:effectLst>
                <a:latin typeface="Arial"/>
              </a:defRPr>
            </a:lvl1pPr>
          </a:lstStyle>
          <a:p>
            <a:endParaRPr/>
          </a:p>
        </p:txBody>
      </p:sp>
      <p:sp>
        <p:nvSpPr>
          <p:cNvPr id="46" name="Slide Number Placeholder 45"/>
          <p:cNvSpPr txBox="1">
            <a:spLocks noGrp="1"/>
          </p:cNvSpPr>
          <p:nvPr>
            <p:ph type="sldNum" sz="quarter" idx="4"/>
          </p:nvPr>
        </p:nvSpPr>
        <p:spPr>
          <a:xfrm>
            <a:off x="6553200" y="6243639"/>
            <a:ext cx="2133600" cy="457200"/>
          </a:xfrm>
          <a:prstGeom prst="rect">
            <a:avLst/>
          </a:prstGeom>
          <a:noFill/>
          <a:ln>
            <a:noFill/>
          </a:ln>
        </p:spPr>
        <p:txBody>
          <a:bodyPr wrap="square" lIns="91440" tIns="45720" rIns="91440" bIns="45720" anchor="b"/>
          <a:lstStyle>
            <a:lvl1pPr lvl="0" rtl="0">
              <a:defRPr sz="1200">
                <a:effectLst>
                  <a:outerShdw blurRad="38100" dist="38100" dir="2700000" algn="tl">
                    <a:srgbClr val="000000">
                      <a:alpha val="43137"/>
                    </a:srgbClr>
                  </a:outerShdw>
                </a:effectLst>
              </a:defRPr>
            </a:lvl1pPr>
          </a:lstStyle>
          <a:p>
            <a:fld id="{8B38DBA3-52F9-4AF4-A6A4-FA4D7DB2F99C}" type="slidenum">
              <a:t>‹#›</a:t>
            </a:fld>
            <a:endParaRPr/>
          </a:p>
        </p:txBody>
      </p:sp>
    </p:spTree>
  </p:cSld>
  <p:clrMap bg1="dk2" tx1="lt1" bg2="dk1"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lvl="0" algn="ctr" rtl="1">
        <a:defRPr sz="4400">
          <a:solidFill>
            <a:schemeClr val="tx2"/>
          </a:solidFill>
          <a:effectLst>
            <a:outerShdw blurRad="38100" dist="38100" dir="2700000" algn="tl">
              <a:srgbClr val="000000">
                <a:alpha val="43137"/>
              </a:srgbClr>
            </a:outerShdw>
          </a:effectLst>
          <a:latin typeface="Arial"/>
        </a:defRPr>
      </a:lvl1pPr>
      <a:lvl2pPr lvl="0" algn="ctr" rtl="1">
        <a:defRPr sz="4400">
          <a:solidFill>
            <a:schemeClr val="tx2"/>
          </a:solidFill>
          <a:effectLst>
            <a:outerShdw blurRad="38100" dist="38100" dir="2700000" algn="tl">
              <a:srgbClr val="000000">
                <a:alpha val="43137"/>
              </a:srgbClr>
            </a:outerShdw>
          </a:effectLst>
          <a:latin typeface="Arial"/>
        </a:defRPr>
      </a:lvl2pPr>
      <a:lvl3pPr lvl="0" algn="ctr" rtl="1">
        <a:defRPr sz="4400">
          <a:solidFill>
            <a:schemeClr val="tx2"/>
          </a:solidFill>
          <a:effectLst>
            <a:outerShdw blurRad="38100" dist="38100" dir="2700000" algn="tl">
              <a:srgbClr val="000000">
                <a:alpha val="43137"/>
              </a:srgbClr>
            </a:outerShdw>
          </a:effectLst>
          <a:latin typeface="Arial"/>
        </a:defRPr>
      </a:lvl3pPr>
      <a:lvl4pPr lvl="0" algn="ctr" rtl="1">
        <a:defRPr sz="4400">
          <a:solidFill>
            <a:schemeClr val="tx2"/>
          </a:solidFill>
          <a:effectLst>
            <a:outerShdw blurRad="38100" dist="38100" dir="2700000" algn="tl">
              <a:srgbClr val="000000">
                <a:alpha val="43137"/>
              </a:srgbClr>
            </a:outerShdw>
          </a:effectLst>
          <a:latin typeface="Arial"/>
        </a:defRPr>
      </a:lvl4pPr>
      <a:lvl5pPr lvl="0" algn="ctr" rtl="1">
        <a:defRPr sz="4400">
          <a:solidFill>
            <a:schemeClr val="tx2"/>
          </a:solidFill>
          <a:effectLst>
            <a:outerShdw blurRad="38100" dist="38100" dir="2700000" algn="tl">
              <a:srgbClr val="000000">
                <a:alpha val="43137"/>
              </a:srgbClr>
            </a:outerShdw>
          </a:effectLst>
          <a:latin typeface="Arial"/>
        </a:defRPr>
      </a:lvl5pPr>
      <a:lvl6pPr marL="457200" lvl="0" algn="ctr" rtl="1">
        <a:defRPr sz="4400">
          <a:solidFill>
            <a:schemeClr val="tx2"/>
          </a:solidFill>
          <a:effectLst>
            <a:outerShdw blurRad="38100" dist="38100" dir="2700000" algn="tl">
              <a:srgbClr val="000000">
                <a:alpha val="43137"/>
              </a:srgbClr>
            </a:outerShdw>
          </a:effectLst>
          <a:latin typeface="Arial"/>
        </a:defRPr>
      </a:lvl6pPr>
      <a:lvl7pPr marL="914400" lvl="0" algn="ctr" rtl="1">
        <a:defRPr sz="4400">
          <a:solidFill>
            <a:schemeClr val="tx2"/>
          </a:solidFill>
          <a:effectLst>
            <a:outerShdw blurRad="38100" dist="38100" dir="2700000" algn="tl">
              <a:srgbClr val="000000">
                <a:alpha val="43137"/>
              </a:srgbClr>
            </a:outerShdw>
          </a:effectLst>
          <a:latin typeface="Arial"/>
        </a:defRPr>
      </a:lvl7pPr>
      <a:lvl8pPr marL="1371600" lvl="0" algn="ctr" rtl="1">
        <a:defRPr sz="4400">
          <a:solidFill>
            <a:schemeClr val="tx2"/>
          </a:solidFill>
          <a:effectLst>
            <a:outerShdw blurRad="38100" dist="38100" dir="2700000" algn="tl">
              <a:srgbClr val="000000">
                <a:alpha val="43137"/>
              </a:srgbClr>
            </a:outerShdw>
          </a:effectLst>
          <a:latin typeface="Arial"/>
        </a:defRPr>
      </a:lvl8pPr>
      <a:lvl9pPr marL="1828800" lvl="0" algn="ctr" rtl="1">
        <a:defRPr sz="4400">
          <a:solidFill>
            <a:schemeClr val="tx2"/>
          </a:solidFill>
          <a:effectLst>
            <a:outerShdw blurRad="38100" dist="38100" dir="2700000" algn="tl">
              <a:srgbClr val="000000">
                <a:alpha val="43137"/>
              </a:srgbClr>
            </a:outerShdw>
          </a:effectLst>
          <a:latin typeface="Arial"/>
        </a:defRPr>
      </a:lvl9pPr>
    </p:titleStyle>
    <p:bodyStyle>
      <a:lvl1pPr marL="342900" lvl="0" indent="-342900" algn="r" rtl="1">
        <a:spcBef>
          <a:spcPct val="20000"/>
        </a:spcBef>
        <a:defRPr sz="3200">
          <a:solidFill>
            <a:schemeClr val="tx1"/>
          </a:solidFill>
          <a:effectLst>
            <a:outerShdw blurRad="38100" dist="38100" dir="2700000" algn="tl">
              <a:srgbClr val="000000">
                <a:alpha val="43137"/>
              </a:srgbClr>
            </a:outerShdw>
          </a:effectLst>
          <a:latin typeface="Arial"/>
        </a:defRPr>
      </a:lvl1pPr>
      <a:lvl2pPr marL="742950" lvl="0" indent="-285750" algn="r" rtl="1">
        <a:spcBef>
          <a:spcPct val="20000"/>
        </a:spcBef>
        <a:buChar char="–"/>
        <a:defRPr sz="2800">
          <a:solidFill>
            <a:schemeClr val="tx1"/>
          </a:solidFill>
          <a:effectLst>
            <a:outerShdw blurRad="38100" dist="38100" dir="2700000" algn="tl">
              <a:srgbClr val="000000">
                <a:alpha val="43137"/>
              </a:srgbClr>
            </a:outerShdw>
          </a:effectLst>
          <a:latin typeface="Arial"/>
        </a:defRPr>
      </a:lvl2pPr>
      <a:lvl3pPr marL="1143000" lvl="0" indent="-228600" algn="r" rtl="1">
        <a:spcBef>
          <a:spcPct val="20000"/>
        </a:spcBef>
        <a:defRPr sz="2400">
          <a:solidFill>
            <a:schemeClr val="tx1"/>
          </a:solidFill>
          <a:effectLst>
            <a:outerShdw blurRad="38100" dist="38100" dir="2700000" algn="tl">
              <a:srgbClr val="000000">
                <a:alpha val="43137"/>
              </a:srgbClr>
            </a:outerShdw>
          </a:effectLst>
          <a:latin typeface="Arial"/>
        </a:defRPr>
      </a:lvl3pPr>
      <a:lvl4pPr marL="1600200" lvl="0" indent="-228600" algn="r" rtl="1">
        <a:spcBef>
          <a:spcPct val="20000"/>
        </a:spcBef>
        <a:buChar char="–"/>
        <a:defRPr sz="2000">
          <a:solidFill>
            <a:schemeClr val="tx1"/>
          </a:solidFill>
          <a:effectLst>
            <a:outerShdw blurRad="38100" dist="38100" dir="2700000" algn="tl">
              <a:srgbClr val="000000">
                <a:alpha val="43137"/>
              </a:srgbClr>
            </a:outerShdw>
          </a:effectLst>
          <a:latin typeface="Arial"/>
        </a:defRPr>
      </a:lvl4pPr>
      <a:lvl5pPr marL="2057400" lvl="0" indent="-228600" algn="r" rtl="1">
        <a:spcBef>
          <a:spcPct val="20000"/>
        </a:spcBef>
        <a:defRPr sz="2000">
          <a:solidFill>
            <a:schemeClr val="tx1"/>
          </a:solidFill>
          <a:effectLst>
            <a:outerShdw blurRad="38100" dist="38100" dir="2700000" algn="tl">
              <a:srgbClr val="000000">
                <a:alpha val="43137"/>
              </a:srgbClr>
            </a:outerShdw>
          </a:effectLst>
          <a:latin typeface="Arial"/>
        </a:defRPr>
      </a:lvl5pPr>
      <a:lvl6pPr marL="2514600" lvl="0" indent="-228600" algn="r" rtl="1">
        <a:spcBef>
          <a:spcPct val="20000"/>
        </a:spcBef>
        <a:defRPr sz="2000">
          <a:solidFill>
            <a:schemeClr val="tx1"/>
          </a:solidFill>
          <a:effectLst>
            <a:outerShdw blurRad="38100" dist="38100" dir="2700000" algn="tl">
              <a:srgbClr val="000000">
                <a:alpha val="43137"/>
              </a:srgbClr>
            </a:outerShdw>
          </a:effectLst>
          <a:latin typeface="Arial"/>
        </a:defRPr>
      </a:lvl6pPr>
      <a:lvl7pPr marL="2971800" lvl="0" indent="-228600" algn="r" rtl="1">
        <a:spcBef>
          <a:spcPct val="20000"/>
        </a:spcBef>
        <a:defRPr sz="2000">
          <a:solidFill>
            <a:schemeClr val="tx1"/>
          </a:solidFill>
          <a:effectLst>
            <a:outerShdw blurRad="38100" dist="38100" dir="2700000" algn="tl">
              <a:srgbClr val="000000">
                <a:alpha val="43137"/>
              </a:srgbClr>
            </a:outerShdw>
          </a:effectLst>
          <a:latin typeface="Arial"/>
        </a:defRPr>
      </a:lvl7pPr>
      <a:lvl8pPr marL="3429000" lvl="0" indent="-228600" algn="r" rtl="1">
        <a:spcBef>
          <a:spcPct val="20000"/>
        </a:spcBef>
        <a:defRPr sz="2000">
          <a:solidFill>
            <a:schemeClr val="tx1"/>
          </a:solidFill>
          <a:effectLst>
            <a:outerShdw blurRad="38100" dist="38100" dir="2700000" algn="tl">
              <a:srgbClr val="000000">
                <a:alpha val="43137"/>
              </a:srgbClr>
            </a:outerShdw>
          </a:effectLst>
          <a:latin typeface="Arial"/>
        </a:defRPr>
      </a:lvl8pPr>
      <a:lvl9pPr marL="3886200" lvl="0" indent="-228600" algn="r" rtl="1">
        <a:spcBef>
          <a:spcPct val="20000"/>
        </a:spcBef>
        <a:defRPr sz="2000">
          <a:solidFill>
            <a:schemeClr val="tx1"/>
          </a:solidFill>
          <a:effectLst>
            <a:outerShdw blurRad="38100" dist="38100" dir="2700000" algn="tl">
              <a:srgbClr val="000000">
                <a:alpha val="43137"/>
              </a:srgbClr>
            </a:outerShdw>
          </a:effectLst>
          <a:latin typeface="Arial"/>
        </a:defRPr>
      </a:lvl9pPr>
    </p:bodyStyle>
    <p:otherStyle>
      <a:lvl1pPr marL="0" lvl="0" algn="l" rtl="0">
        <a:defRPr sz="1800">
          <a:solidFill>
            <a:schemeClr val="tx1"/>
          </a:solidFill>
          <a:latin typeface="Arial"/>
        </a:defRPr>
      </a:lvl1pPr>
      <a:lvl2pPr marL="457200" lvl="0" algn="l" rtl="0">
        <a:defRPr sz="1800">
          <a:solidFill>
            <a:schemeClr val="tx1"/>
          </a:solidFill>
          <a:latin typeface="Arial"/>
        </a:defRPr>
      </a:lvl2pPr>
      <a:lvl3pPr marL="914400" lvl="0" algn="l" rtl="0">
        <a:defRPr sz="1800">
          <a:solidFill>
            <a:schemeClr val="tx1"/>
          </a:solidFill>
          <a:latin typeface="Arial"/>
        </a:defRPr>
      </a:lvl3pPr>
      <a:lvl4pPr marL="1371600" lvl="0" algn="l" rtl="0">
        <a:defRPr sz="1800">
          <a:solidFill>
            <a:schemeClr val="tx1"/>
          </a:solidFill>
          <a:latin typeface="Arial"/>
        </a:defRPr>
      </a:lvl4pPr>
      <a:lvl5pPr marL="1828800" lvl="0" algn="l" rtl="0">
        <a:defRPr sz="1800">
          <a:solidFill>
            <a:schemeClr val="tx1"/>
          </a:solidFill>
          <a:latin typeface="Arial"/>
        </a:defRPr>
      </a:lvl5pPr>
      <a:lvl6pPr marL="2286000" lvl="0" algn="l" rtl="0">
        <a:defRPr sz="1800">
          <a:solidFill>
            <a:schemeClr val="tx1"/>
          </a:solidFill>
          <a:latin typeface="Arial"/>
        </a:defRPr>
      </a:lvl6pPr>
      <a:lvl7pPr marL="2743200" lvl="0" algn="l" rtl="0">
        <a:defRPr sz="1800">
          <a:solidFill>
            <a:schemeClr val="tx1"/>
          </a:solidFill>
          <a:latin typeface="Arial"/>
        </a:defRPr>
      </a:lvl7pPr>
      <a:lvl8pPr marL="3200400" lvl="0" algn="l" rtl="0">
        <a:defRPr sz="1800">
          <a:solidFill>
            <a:schemeClr val="tx1"/>
          </a:solidFill>
          <a:latin typeface="Arial"/>
        </a:defRPr>
      </a:lvl8pPr>
      <a:lvl9pPr marL="3657600" lvl="0" algn="l" rtl="0">
        <a:defRPr sz="1800">
          <a:solidFill>
            <a:schemeClr val="tx1"/>
          </a:solidFill>
          <a:latin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ltGray">
          <a:xfrm>
            <a:off x="4929188" y="1571625"/>
            <a:ext cx="3630612" cy="3289300"/>
          </a:xfrm>
          <a:custGeom>
            <a:avLst/>
            <a:gdLst>
              <a:gd name="T0" fmla="*/ 2147483647 w 2287"/>
              <a:gd name="T1" fmla="*/ 2147483647 h 2072"/>
              <a:gd name="T2" fmla="*/ 2147483647 w 2287"/>
              <a:gd name="T3" fmla="*/ 2147483647 h 2072"/>
              <a:gd name="T4" fmla="*/ 2147483647 w 2287"/>
              <a:gd name="T5" fmla="*/ 2147483647 h 2072"/>
              <a:gd name="T6" fmla="*/ 2147483647 w 2287"/>
              <a:gd name="T7" fmla="*/ 2147483647 h 2072"/>
              <a:gd name="T8" fmla="*/ 2147483647 w 2287"/>
              <a:gd name="T9" fmla="*/ 2147483647 h 2072"/>
              <a:gd name="T10" fmla="*/ 2147483647 w 2287"/>
              <a:gd name="T11" fmla="*/ 2147483647 h 2072"/>
              <a:gd name="T12" fmla="*/ 2147483647 w 2287"/>
              <a:gd name="T13" fmla="*/ 2147483647 h 2072"/>
              <a:gd name="T14" fmla="*/ 2147483647 w 2287"/>
              <a:gd name="T15" fmla="*/ 2147483647 h 2072"/>
              <a:gd name="T16" fmla="*/ 2147483647 w 2287"/>
              <a:gd name="T17" fmla="*/ 2147483647 h 2072"/>
              <a:gd name="T18" fmla="*/ 2147483647 w 2287"/>
              <a:gd name="T19" fmla="*/ 2147483647 h 2072"/>
              <a:gd name="T20" fmla="*/ 2147483647 w 2287"/>
              <a:gd name="T21" fmla="*/ 2147483647 h 2072"/>
              <a:gd name="T22" fmla="*/ 2147483647 w 2287"/>
              <a:gd name="T23" fmla="*/ 2147483647 h 2072"/>
              <a:gd name="T24" fmla="*/ 2147483647 w 2287"/>
              <a:gd name="T25" fmla="*/ 2147483647 h 2072"/>
              <a:gd name="T26" fmla="*/ 2147483647 w 2287"/>
              <a:gd name="T27" fmla="*/ 2147483647 h 2072"/>
              <a:gd name="T28" fmla="*/ 2147483647 w 2287"/>
              <a:gd name="T29" fmla="*/ 2147483647 h 2072"/>
              <a:gd name="T30" fmla="*/ 2147483647 w 2287"/>
              <a:gd name="T31" fmla="*/ 2147483647 h 2072"/>
              <a:gd name="T32" fmla="*/ 2147483647 w 2287"/>
              <a:gd name="T33" fmla="*/ 2147483647 h 2072"/>
              <a:gd name="T34" fmla="*/ 2147483647 w 2287"/>
              <a:gd name="T35" fmla="*/ 2147483647 h 2072"/>
              <a:gd name="T36" fmla="*/ 2147483647 w 2287"/>
              <a:gd name="T37" fmla="*/ 2147483647 h 2072"/>
              <a:gd name="T38" fmla="*/ 2147483647 w 2287"/>
              <a:gd name="T39" fmla="*/ 2147483647 h 2072"/>
              <a:gd name="T40" fmla="*/ 2147483647 w 2287"/>
              <a:gd name="T41" fmla="*/ 2147483647 h 2072"/>
              <a:gd name="T42" fmla="*/ 2147483647 w 2287"/>
              <a:gd name="T43" fmla="*/ 2147483647 h 2072"/>
              <a:gd name="T44" fmla="*/ 2147483647 w 2287"/>
              <a:gd name="T45" fmla="*/ 2147483647 h 2072"/>
              <a:gd name="T46" fmla="*/ 2147483647 w 2287"/>
              <a:gd name="T47" fmla="*/ 2147483647 h 2072"/>
              <a:gd name="T48" fmla="*/ 2147483647 w 2287"/>
              <a:gd name="T49" fmla="*/ 2147483647 h 2072"/>
              <a:gd name="T50" fmla="*/ 2147483647 w 2287"/>
              <a:gd name="T51" fmla="*/ 2147483647 h 2072"/>
              <a:gd name="T52" fmla="*/ 2147483647 w 2287"/>
              <a:gd name="T53" fmla="*/ 2147483647 h 2072"/>
              <a:gd name="T54" fmla="*/ 2147483647 w 2287"/>
              <a:gd name="T55" fmla="*/ 2147483647 h 2072"/>
              <a:gd name="T56" fmla="*/ 2147483647 w 2287"/>
              <a:gd name="T57" fmla="*/ 2147483647 h 2072"/>
              <a:gd name="T58" fmla="*/ 2147483647 w 2287"/>
              <a:gd name="T59" fmla="*/ 2147483647 h 2072"/>
              <a:gd name="T60" fmla="*/ 2147483647 w 2287"/>
              <a:gd name="T61" fmla="*/ 2147483647 h 20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87"/>
              <a:gd name="T94" fmla="*/ 0 h 2072"/>
              <a:gd name="T95" fmla="*/ 2287 w 2287"/>
              <a:gd name="T96" fmla="*/ 2072 h 20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87" h="2072">
                <a:moveTo>
                  <a:pt x="2282" y="5"/>
                </a:moveTo>
                <a:cubicBezTo>
                  <a:pt x="2277" y="0"/>
                  <a:pt x="2239" y="132"/>
                  <a:pt x="2197" y="203"/>
                </a:cubicBezTo>
                <a:cubicBezTo>
                  <a:pt x="2155" y="274"/>
                  <a:pt x="2126" y="345"/>
                  <a:pt x="2027" y="430"/>
                </a:cubicBezTo>
                <a:cubicBezTo>
                  <a:pt x="1928" y="515"/>
                  <a:pt x="1762" y="643"/>
                  <a:pt x="1602" y="714"/>
                </a:cubicBezTo>
                <a:cubicBezTo>
                  <a:pt x="1442" y="785"/>
                  <a:pt x="1224" y="827"/>
                  <a:pt x="1063" y="855"/>
                </a:cubicBezTo>
                <a:cubicBezTo>
                  <a:pt x="902" y="883"/>
                  <a:pt x="751" y="884"/>
                  <a:pt x="638" y="884"/>
                </a:cubicBezTo>
                <a:cubicBezTo>
                  <a:pt x="525" y="884"/>
                  <a:pt x="434" y="869"/>
                  <a:pt x="382" y="855"/>
                </a:cubicBezTo>
                <a:cubicBezTo>
                  <a:pt x="330" y="841"/>
                  <a:pt x="345" y="799"/>
                  <a:pt x="326" y="799"/>
                </a:cubicBezTo>
                <a:cubicBezTo>
                  <a:pt x="307" y="799"/>
                  <a:pt x="297" y="831"/>
                  <a:pt x="269" y="855"/>
                </a:cubicBezTo>
                <a:cubicBezTo>
                  <a:pt x="241" y="879"/>
                  <a:pt x="189" y="903"/>
                  <a:pt x="156" y="941"/>
                </a:cubicBezTo>
                <a:cubicBezTo>
                  <a:pt x="123" y="979"/>
                  <a:pt x="95" y="1025"/>
                  <a:pt x="71" y="1082"/>
                </a:cubicBezTo>
                <a:cubicBezTo>
                  <a:pt x="47" y="1139"/>
                  <a:pt x="25" y="1209"/>
                  <a:pt x="14" y="1281"/>
                </a:cubicBezTo>
                <a:cubicBezTo>
                  <a:pt x="3" y="1353"/>
                  <a:pt x="4" y="1386"/>
                  <a:pt x="3" y="1516"/>
                </a:cubicBezTo>
                <a:cubicBezTo>
                  <a:pt x="2" y="1646"/>
                  <a:pt x="0" y="2056"/>
                  <a:pt x="7" y="2064"/>
                </a:cubicBezTo>
                <a:cubicBezTo>
                  <a:pt x="14" y="2072"/>
                  <a:pt x="31" y="1694"/>
                  <a:pt x="42" y="1564"/>
                </a:cubicBezTo>
                <a:cubicBezTo>
                  <a:pt x="53" y="1434"/>
                  <a:pt x="62" y="1356"/>
                  <a:pt x="71" y="1281"/>
                </a:cubicBezTo>
                <a:cubicBezTo>
                  <a:pt x="80" y="1206"/>
                  <a:pt x="85" y="1149"/>
                  <a:pt x="99" y="1111"/>
                </a:cubicBezTo>
                <a:cubicBezTo>
                  <a:pt x="113" y="1073"/>
                  <a:pt x="132" y="1068"/>
                  <a:pt x="156" y="1054"/>
                </a:cubicBezTo>
                <a:cubicBezTo>
                  <a:pt x="180" y="1040"/>
                  <a:pt x="213" y="1026"/>
                  <a:pt x="241" y="1026"/>
                </a:cubicBezTo>
                <a:cubicBezTo>
                  <a:pt x="269" y="1026"/>
                  <a:pt x="307" y="1045"/>
                  <a:pt x="326" y="1054"/>
                </a:cubicBezTo>
                <a:cubicBezTo>
                  <a:pt x="345" y="1063"/>
                  <a:pt x="340" y="1087"/>
                  <a:pt x="354" y="1082"/>
                </a:cubicBezTo>
                <a:cubicBezTo>
                  <a:pt x="368" y="1077"/>
                  <a:pt x="383" y="1031"/>
                  <a:pt x="411" y="1026"/>
                </a:cubicBezTo>
                <a:cubicBezTo>
                  <a:pt x="439" y="1021"/>
                  <a:pt x="449" y="1049"/>
                  <a:pt x="524" y="1054"/>
                </a:cubicBezTo>
                <a:cubicBezTo>
                  <a:pt x="599" y="1059"/>
                  <a:pt x="755" y="1064"/>
                  <a:pt x="864" y="1054"/>
                </a:cubicBezTo>
                <a:cubicBezTo>
                  <a:pt x="973" y="1044"/>
                  <a:pt x="1048" y="1035"/>
                  <a:pt x="1176" y="997"/>
                </a:cubicBezTo>
                <a:cubicBezTo>
                  <a:pt x="1304" y="959"/>
                  <a:pt x="1516" y="880"/>
                  <a:pt x="1630" y="827"/>
                </a:cubicBezTo>
                <a:cubicBezTo>
                  <a:pt x="1744" y="774"/>
                  <a:pt x="1795" y="724"/>
                  <a:pt x="1861" y="677"/>
                </a:cubicBezTo>
                <a:cubicBezTo>
                  <a:pt x="1927" y="630"/>
                  <a:pt x="1981" y="590"/>
                  <a:pt x="2027" y="544"/>
                </a:cubicBezTo>
                <a:cubicBezTo>
                  <a:pt x="2073" y="498"/>
                  <a:pt x="2107" y="454"/>
                  <a:pt x="2140" y="402"/>
                </a:cubicBezTo>
                <a:cubicBezTo>
                  <a:pt x="2173" y="350"/>
                  <a:pt x="2201" y="298"/>
                  <a:pt x="2225" y="232"/>
                </a:cubicBezTo>
                <a:cubicBezTo>
                  <a:pt x="2249" y="166"/>
                  <a:pt x="2287" y="10"/>
                  <a:pt x="2282" y="5"/>
                </a:cubicBezTo>
                <a:close/>
              </a:path>
            </a:pathLst>
          </a:custGeom>
          <a:solidFill>
            <a:schemeClr val="tx1"/>
          </a:solidFill>
          <a:ln w="9525">
            <a:solidFill>
              <a:srgbClr val="C00000"/>
            </a:solidFill>
            <a:round/>
            <a:headEnd/>
            <a:tailEnd/>
          </a:ln>
        </p:spPr>
        <p:txBody>
          <a:bodyPr wrap="none" anchor="ctr"/>
          <a:lstStyle/>
          <a:p>
            <a:endParaRPr lang="fa-IR"/>
          </a:p>
        </p:txBody>
      </p:sp>
      <p:sp>
        <p:nvSpPr>
          <p:cNvPr id="5" name="Freeform 3"/>
          <p:cNvSpPr>
            <a:spLocks/>
          </p:cNvSpPr>
          <p:nvPr/>
        </p:nvSpPr>
        <p:spPr bwMode="ltGray">
          <a:xfrm>
            <a:off x="7358063" y="3214688"/>
            <a:ext cx="284162" cy="352425"/>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solidFill>
            <a:schemeClr val="tx1"/>
          </a:solidFill>
          <a:ln w="9525">
            <a:solidFill>
              <a:srgbClr val="C00000"/>
            </a:solidFill>
            <a:round/>
            <a:headEnd/>
            <a:tailEnd/>
          </a:ln>
        </p:spPr>
        <p:txBody>
          <a:bodyPr wrap="none" anchor="ctr"/>
          <a:lstStyle/>
          <a:p>
            <a:endParaRPr lang="fa-IR"/>
          </a:p>
        </p:txBody>
      </p:sp>
      <p:sp>
        <p:nvSpPr>
          <p:cNvPr id="6" name="Freeform 4"/>
          <p:cNvSpPr>
            <a:spLocks/>
          </p:cNvSpPr>
          <p:nvPr/>
        </p:nvSpPr>
        <p:spPr bwMode="ltGray">
          <a:xfrm>
            <a:off x="3571875" y="928688"/>
            <a:ext cx="3162300" cy="2762250"/>
          </a:xfrm>
          <a:custGeom>
            <a:avLst/>
            <a:gdLst>
              <a:gd name="T0" fmla="*/ 2147483647 w 1992"/>
              <a:gd name="T1" fmla="*/ 2147483647 h 1740"/>
              <a:gd name="T2" fmla="*/ 2147483647 w 1992"/>
              <a:gd name="T3" fmla="*/ 2147483647 h 1740"/>
              <a:gd name="T4" fmla="*/ 2147483647 w 1992"/>
              <a:gd name="T5" fmla="*/ 2147483647 h 1740"/>
              <a:gd name="T6" fmla="*/ 2147483647 w 1992"/>
              <a:gd name="T7" fmla="*/ 2147483647 h 1740"/>
              <a:gd name="T8" fmla="*/ 2147483647 w 1992"/>
              <a:gd name="T9" fmla="*/ 2147483647 h 1740"/>
              <a:gd name="T10" fmla="*/ 2147483647 w 1992"/>
              <a:gd name="T11" fmla="*/ 2147483647 h 1740"/>
              <a:gd name="T12" fmla="*/ 2147483647 w 1992"/>
              <a:gd name="T13" fmla="*/ 2147483647 h 1740"/>
              <a:gd name="T14" fmla="*/ 2147483647 w 1992"/>
              <a:gd name="T15" fmla="*/ 2147483647 h 1740"/>
              <a:gd name="T16" fmla="*/ 2147483647 w 1992"/>
              <a:gd name="T17" fmla="*/ 2147483647 h 1740"/>
              <a:gd name="T18" fmla="*/ 2147483647 w 1992"/>
              <a:gd name="T19" fmla="*/ 2147483647 h 1740"/>
              <a:gd name="T20" fmla="*/ 2147483647 w 1992"/>
              <a:gd name="T21" fmla="*/ 2147483647 h 1740"/>
              <a:gd name="T22" fmla="*/ 2147483647 w 1992"/>
              <a:gd name="T23" fmla="*/ 2147483647 h 1740"/>
              <a:gd name="T24" fmla="*/ 2147483647 w 1992"/>
              <a:gd name="T25" fmla="*/ 2147483647 h 1740"/>
              <a:gd name="T26" fmla="*/ 2147483647 w 1992"/>
              <a:gd name="T27" fmla="*/ 2147483647 h 1740"/>
              <a:gd name="T28" fmla="*/ 2147483647 w 1992"/>
              <a:gd name="T29" fmla="*/ 2147483647 h 1740"/>
              <a:gd name="T30" fmla="*/ 2147483647 w 1992"/>
              <a:gd name="T31" fmla="*/ 2147483647 h 1740"/>
              <a:gd name="T32" fmla="*/ 2147483647 w 1992"/>
              <a:gd name="T33" fmla="*/ 2147483647 h 1740"/>
              <a:gd name="T34" fmla="*/ 2147483647 w 1992"/>
              <a:gd name="T35" fmla="*/ 2147483647 h 1740"/>
              <a:gd name="T36" fmla="*/ 2147483647 w 1992"/>
              <a:gd name="T37" fmla="*/ 2147483647 h 1740"/>
              <a:gd name="T38" fmla="*/ 2147483647 w 1992"/>
              <a:gd name="T39" fmla="*/ 2147483647 h 1740"/>
              <a:gd name="T40" fmla="*/ 2147483647 w 1992"/>
              <a:gd name="T41" fmla="*/ 2147483647 h 1740"/>
              <a:gd name="T42" fmla="*/ 2147483647 w 1992"/>
              <a:gd name="T43" fmla="*/ 2147483647 h 1740"/>
              <a:gd name="T44" fmla="*/ 2147483647 w 1992"/>
              <a:gd name="T45" fmla="*/ 2147483647 h 1740"/>
              <a:gd name="T46" fmla="*/ 2147483647 w 1992"/>
              <a:gd name="T47" fmla="*/ 2147483647 h 1740"/>
              <a:gd name="T48" fmla="*/ 2147483647 w 1992"/>
              <a:gd name="T49" fmla="*/ 2147483647 h 1740"/>
              <a:gd name="T50" fmla="*/ 2147483647 w 1992"/>
              <a:gd name="T51" fmla="*/ 2147483647 h 1740"/>
              <a:gd name="T52" fmla="*/ 2147483647 w 1992"/>
              <a:gd name="T53" fmla="*/ 2147483647 h 1740"/>
              <a:gd name="T54" fmla="*/ 2147483647 w 1992"/>
              <a:gd name="T55" fmla="*/ 2147483647 h 1740"/>
              <a:gd name="T56" fmla="*/ 2147483647 w 1992"/>
              <a:gd name="T57" fmla="*/ 2147483647 h 1740"/>
              <a:gd name="T58" fmla="*/ 2147483647 w 1992"/>
              <a:gd name="T59" fmla="*/ 2147483647 h 1740"/>
              <a:gd name="T60" fmla="*/ 2147483647 w 1992"/>
              <a:gd name="T61" fmla="*/ 2147483647 h 1740"/>
              <a:gd name="T62" fmla="*/ 2147483647 w 1992"/>
              <a:gd name="T63" fmla="*/ 2147483647 h 1740"/>
              <a:gd name="T64" fmla="*/ 2147483647 w 1992"/>
              <a:gd name="T65" fmla="*/ 2147483647 h 1740"/>
              <a:gd name="T66" fmla="*/ 2147483647 w 1992"/>
              <a:gd name="T67" fmla="*/ 2147483647 h 1740"/>
              <a:gd name="T68" fmla="*/ 2147483647 w 1992"/>
              <a:gd name="T69" fmla="*/ 2147483647 h 1740"/>
              <a:gd name="T70" fmla="*/ 2147483647 w 1992"/>
              <a:gd name="T71" fmla="*/ 2147483647 h 1740"/>
              <a:gd name="T72" fmla="*/ 2147483647 w 1992"/>
              <a:gd name="T73" fmla="*/ 2147483647 h 1740"/>
              <a:gd name="T74" fmla="*/ 2147483647 w 1992"/>
              <a:gd name="T75" fmla="*/ 2147483647 h 1740"/>
              <a:gd name="T76" fmla="*/ 2147483647 w 1992"/>
              <a:gd name="T77" fmla="*/ 2147483647 h 1740"/>
              <a:gd name="T78" fmla="*/ 2147483647 w 1992"/>
              <a:gd name="T79" fmla="*/ 2147483647 h 1740"/>
              <a:gd name="T80" fmla="*/ 2147483647 w 1992"/>
              <a:gd name="T81" fmla="*/ 2147483647 h 1740"/>
              <a:gd name="T82" fmla="*/ 2147483647 w 1992"/>
              <a:gd name="T83" fmla="*/ 2147483647 h 1740"/>
              <a:gd name="T84" fmla="*/ 2147483647 w 1992"/>
              <a:gd name="T85" fmla="*/ 2147483647 h 1740"/>
              <a:gd name="T86" fmla="*/ 2147483647 w 1992"/>
              <a:gd name="T87" fmla="*/ 2147483647 h 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2"/>
              <a:gd name="T133" fmla="*/ 0 h 1740"/>
              <a:gd name="T134" fmla="*/ 1992 w 1992"/>
              <a:gd name="T135" fmla="*/ 1740 h 17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2" h="1740">
                <a:moveTo>
                  <a:pt x="1763" y="358"/>
                </a:moveTo>
                <a:cubicBezTo>
                  <a:pt x="1782" y="337"/>
                  <a:pt x="1873" y="252"/>
                  <a:pt x="1906" y="205"/>
                </a:cubicBezTo>
                <a:cubicBezTo>
                  <a:pt x="1939" y="158"/>
                  <a:pt x="1947" y="106"/>
                  <a:pt x="1961" y="75"/>
                </a:cubicBezTo>
                <a:cubicBezTo>
                  <a:pt x="1975" y="44"/>
                  <a:pt x="1988" y="0"/>
                  <a:pt x="1990" y="18"/>
                </a:cubicBezTo>
                <a:cubicBezTo>
                  <a:pt x="1992" y="36"/>
                  <a:pt x="1973" y="125"/>
                  <a:pt x="1970" y="181"/>
                </a:cubicBezTo>
                <a:cubicBezTo>
                  <a:pt x="1967" y="237"/>
                  <a:pt x="1971" y="300"/>
                  <a:pt x="1970" y="357"/>
                </a:cubicBezTo>
                <a:cubicBezTo>
                  <a:pt x="1969" y="414"/>
                  <a:pt x="1966" y="455"/>
                  <a:pt x="1962" y="521"/>
                </a:cubicBezTo>
                <a:cubicBezTo>
                  <a:pt x="1958" y="587"/>
                  <a:pt x="1958" y="688"/>
                  <a:pt x="1948" y="751"/>
                </a:cubicBezTo>
                <a:cubicBezTo>
                  <a:pt x="1938" y="814"/>
                  <a:pt x="1919" y="862"/>
                  <a:pt x="1904" y="897"/>
                </a:cubicBezTo>
                <a:cubicBezTo>
                  <a:pt x="1889" y="932"/>
                  <a:pt x="1874" y="942"/>
                  <a:pt x="1860" y="961"/>
                </a:cubicBezTo>
                <a:cubicBezTo>
                  <a:pt x="1846" y="980"/>
                  <a:pt x="1840" y="988"/>
                  <a:pt x="1819" y="1010"/>
                </a:cubicBezTo>
                <a:cubicBezTo>
                  <a:pt x="1798" y="1032"/>
                  <a:pt x="1767" y="1081"/>
                  <a:pt x="1734" y="1095"/>
                </a:cubicBezTo>
                <a:cubicBezTo>
                  <a:pt x="1701" y="1109"/>
                  <a:pt x="1648" y="1101"/>
                  <a:pt x="1621" y="1095"/>
                </a:cubicBezTo>
                <a:cubicBezTo>
                  <a:pt x="1594" y="1089"/>
                  <a:pt x="1585" y="1071"/>
                  <a:pt x="1570" y="1057"/>
                </a:cubicBezTo>
                <a:cubicBezTo>
                  <a:pt x="1555" y="1043"/>
                  <a:pt x="1542" y="1033"/>
                  <a:pt x="1530" y="1013"/>
                </a:cubicBezTo>
                <a:cubicBezTo>
                  <a:pt x="1518" y="993"/>
                  <a:pt x="1503" y="960"/>
                  <a:pt x="1498" y="934"/>
                </a:cubicBezTo>
                <a:cubicBezTo>
                  <a:pt x="1493" y="908"/>
                  <a:pt x="1489" y="905"/>
                  <a:pt x="1501" y="859"/>
                </a:cubicBezTo>
                <a:cubicBezTo>
                  <a:pt x="1513" y="813"/>
                  <a:pt x="1540" y="714"/>
                  <a:pt x="1569" y="656"/>
                </a:cubicBezTo>
                <a:cubicBezTo>
                  <a:pt x="1598" y="598"/>
                  <a:pt x="1641" y="545"/>
                  <a:pt x="1678" y="509"/>
                </a:cubicBezTo>
                <a:cubicBezTo>
                  <a:pt x="1715" y="473"/>
                  <a:pt x="1763" y="459"/>
                  <a:pt x="1791" y="443"/>
                </a:cubicBezTo>
                <a:cubicBezTo>
                  <a:pt x="1819" y="427"/>
                  <a:pt x="1839" y="398"/>
                  <a:pt x="1848" y="415"/>
                </a:cubicBezTo>
                <a:cubicBezTo>
                  <a:pt x="1857" y="432"/>
                  <a:pt x="1847" y="515"/>
                  <a:pt x="1847" y="548"/>
                </a:cubicBezTo>
                <a:cubicBezTo>
                  <a:pt x="1847" y="581"/>
                  <a:pt x="1853" y="574"/>
                  <a:pt x="1848" y="613"/>
                </a:cubicBezTo>
                <a:cubicBezTo>
                  <a:pt x="1843" y="652"/>
                  <a:pt x="1833" y="727"/>
                  <a:pt x="1819" y="784"/>
                </a:cubicBezTo>
                <a:cubicBezTo>
                  <a:pt x="1805" y="841"/>
                  <a:pt x="1783" y="918"/>
                  <a:pt x="1763" y="954"/>
                </a:cubicBezTo>
                <a:cubicBezTo>
                  <a:pt x="1743" y="990"/>
                  <a:pt x="1718" y="992"/>
                  <a:pt x="1698" y="1001"/>
                </a:cubicBezTo>
                <a:cubicBezTo>
                  <a:pt x="1678" y="1010"/>
                  <a:pt x="1659" y="1012"/>
                  <a:pt x="1642" y="1009"/>
                </a:cubicBezTo>
                <a:cubicBezTo>
                  <a:pt x="1625" y="1006"/>
                  <a:pt x="1611" y="972"/>
                  <a:pt x="1593" y="982"/>
                </a:cubicBezTo>
                <a:cubicBezTo>
                  <a:pt x="1575" y="992"/>
                  <a:pt x="1555" y="1048"/>
                  <a:pt x="1536" y="1067"/>
                </a:cubicBezTo>
                <a:cubicBezTo>
                  <a:pt x="1517" y="1086"/>
                  <a:pt x="1498" y="1090"/>
                  <a:pt x="1479" y="1095"/>
                </a:cubicBezTo>
                <a:cubicBezTo>
                  <a:pt x="1460" y="1100"/>
                  <a:pt x="1442" y="1100"/>
                  <a:pt x="1423" y="1095"/>
                </a:cubicBezTo>
                <a:cubicBezTo>
                  <a:pt x="1404" y="1090"/>
                  <a:pt x="1387" y="1075"/>
                  <a:pt x="1366" y="1067"/>
                </a:cubicBezTo>
                <a:cubicBezTo>
                  <a:pt x="1345" y="1059"/>
                  <a:pt x="1329" y="1046"/>
                  <a:pt x="1298" y="1049"/>
                </a:cubicBezTo>
                <a:cubicBezTo>
                  <a:pt x="1267" y="1052"/>
                  <a:pt x="1213" y="1068"/>
                  <a:pt x="1182" y="1085"/>
                </a:cubicBezTo>
                <a:cubicBezTo>
                  <a:pt x="1151" y="1102"/>
                  <a:pt x="1136" y="1130"/>
                  <a:pt x="1111" y="1152"/>
                </a:cubicBezTo>
                <a:cubicBezTo>
                  <a:pt x="1086" y="1174"/>
                  <a:pt x="1062" y="1189"/>
                  <a:pt x="1034" y="1217"/>
                </a:cubicBezTo>
                <a:cubicBezTo>
                  <a:pt x="1006" y="1245"/>
                  <a:pt x="976" y="1280"/>
                  <a:pt x="941" y="1322"/>
                </a:cubicBezTo>
                <a:cubicBezTo>
                  <a:pt x="906" y="1364"/>
                  <a:pt x="862" y="1427"/>
                  <a:pt x="824" y="1469"/>
                </a:cubicBezTo>
                <a:cubicBezTo>
                  <a:pt x="786" y="1511"/>
                  <a:pt x="761" y="1540"/>
                  <a:pt x="714" y="1577"/>
                </a:cubicBezTo>
                <a:cubicBezTo>
                  <a:pt x="667" y="1614"/>
                  <a:pt x="609" y="1664"/>
                  <a:pt x="544" y="1691"/>
                </a:cubicBezTo>
                <a:cubicBezTo>
                  <a:pt x="479" y="1718"/>
                  <a:pt x="393" y="1740"/>
                  <a:pt x="322" y="1740"/>
                </a:cubicBezTo>
                <a:cubicBezTo>
                  <a:pt x="251" y="1740"/>
                  <a:pt x="166" y="1718"/>
                  <a:pt x="118" y="1691"/>
                </a:cubicBezTo>
                <a:cubicBezTo>
                  <a:pt x="70" y="1664"/>
                  <a:pt x="52" y="1624"/>
                  <a:pt x="33" y="1577"/>
                </a:cubicBezTo>
                <a:cubicBezTo>
                  <a:pt x="14" y="1530"/>
                  <a:pt x="0" y="1454"/>
                  <a:pt x="5" y="1407"/>
                </a:cubicBezTo>
                <a:cubicBezTo>
                  <a:pt x="10" y="1360"/>
                  <a:pt x="48" y="1322"/>
                  <a:pt x="62" y="1294"/>
                </a:cubicBezTo>
                <a:cubicBezTo>
                  <a:pt x="76" y="1266"/>
                  <a:pt x="95" y="1227"/>
                  <a:pt x="90" y="1237"/>
                </a:cubicBezTo>
                <a:cubicBezTo>
                  <a:pt x="85" y="1247"/>
                  <a:pt x="43" y="1315"/>
                  <a:pt x="34" y="1353"/>
                </a:cubicBezTo>
                <a:cubicBezTo>
                  <a:pt x="25" y="1391"/>
                  <a:pt x="24" y="1422"/>
                  <a:pt x="33" y="1464"/>
                </a:cubicBezTo>
                <a:cubicBezTo>
                  <a:pt x="42" y="1506"/>
                  <a:pt x="60" y="1571"/>
                  <a:pt x="90" y="1606"/>
                </a:cubicBezTo>
                <a:cubicBezTo>
                  <a:pt x="120" y="1641"/>
                  <a:pt x="176" y="1659"/>
                  <a:pt x="214" y="1673"/>
                </a:cubicBezTo>
                <a:cubicBezTo>
                  <a:pt x="252" y="1687"/>
                  <a:pt x="286" y="1687"/>
                  <a:pt x="316" y="1690"/>
                </a:cubicBezTo>
                <a:cubicBezTo>
                  <a:pt x="346" y="1693"/>
                  <a:pt x="371" y="1695"/>
                  <a:pt x="394" y="1693"/>
                </a:cubicBezTo>
                <a:cubicBezTo>
                  <a:pt x="417" y="1691"/>
                  <a:pt x="421" y="1695"/>
                  <a:pt x="454" y="1681"/>
                </a:cubicBezTo>
                <a:cubicBezTo>
                  <a:pt x="487" y="1667"/>
                  <a:pt x="550" y="1637"/>
                  <a:pt x="595" y="1609"/>
                </a:cubicBezTo>
                <a:cubicBezTo>
                  <a:pt x="640" y="1581"/>
                  <a:pt x="690" y="1539"/>
                  <a:pt x="722" y="1510"/>
                </a:cubicBezTo>
                <a:cubicBezTo>
                  <a:pt x="754" y="1481"/>
                  <a:pt x="754" y="1480"/>
                  <a:pt x="790" y="1435"/>
                </a:cubicBezTo>
                <a:cubicBezTo>
                  <a:pt x="826" y="1390"/>
                  <a:pt x="897" y="1294"/>
                  <a:pt x="941" y="1237"/>
                </a:cubicBezTo>
                <a:cubicBezTo>
                  <a:pt x="985" y="1180"/>
                  <a:pt x="1022" y="1134"/>
                  <a:pt x="1054" y="1095"/>
                </a:cubicBezTo>
                <a:cubicBezTo>
                  <a:pt x="1086" y="1056"/>
                  <a:pt x="1104" y="1026"/>
                  <a:pt x="1134" y="1001"/>
                </a:cubicBezTo>
                <a:cubicBezTo>
                  <a:pt x="1164" y="976"/>
                  <a:pt x="1210" y="958"/>
                  <a:pt x="1234" y="945"/>
                </a:cubicBezTo>
                <a:cubicBezTo>
                  <a:pt x="1258" y="932"/>
                  <a:pt x="1254" y="930"/>
                  <a:pt x="1281" y="925"/>
                </a:cubicBezTo>
                <a:cubicBezTo>
                  <a:pt x="1308" y="920"/>
                  <a:pt x="1356" y="908"/>
                  <a:pt x="1394" y="913"/>
                </a:cubicBezTo>
                <a:cubicBezTo>
                  <a:pt x="1432" y="918"/>
                  <a:pt x="1480" y="947"/>
                  <a:pt x="1508" y="954"/>
                </a:cubicBezTo>
                <a:cubicBezTo>
                  <a:pt x="1536" y="961"/>
                  <a:pt x="1550" y="963"/>
                  <a:pt x="1564" y="954"/>
                </a:cubicBezTo>
                <a:cubicBezTo>
                  <a:pt x="1578" y="945"/>
                  <a:pt x="1584" y="916"/>
                  <a:pt x="1593" y="897"/>
                </a:cubicBezTo>
                <a:cubicBezTo>
                  <a:pt x="1602" y="878"/>
                  <a:pt x="1612" y="854"/>
                  <a:pt x="1621" y="840"/>
                </a:cubicBezTo>
                <a:cubicBezTo>
                  <a:pt x="1630" y="826"/>
                  <a:pt x="1640" y="812"/>
                  <a:pt x="1649" y="812"/>
                </a:cubicBezTo>
                <a:cubicBezTo>
                  <a:pt x="1658" y="812"/>
                  <a:pt x="1664" y="831"/>
                  <a:pt x="1678" y="840"/>
                </a:cubicBezTo>
                <a:cubicBezTo>
                  <a:pt x="1692" y="849"/>
                  <a:pt x="1717" y="875"/>
                  <a:pt x="1734" y="869"/>
                </a:cubicBezTo>
                <a:cubicBezTo>
                  <a:pt x="1751" y="863"/>
                  <a:pt x="1772" y="837"/>
                  <a:pt x="1779" y="805"/>
                </a:cubicBezTo>
                <a:cubicBezTo>
                  <a:pt x="1786" y="773"/>
                  <a:pt x="1776" y="716"/>
                  <a:pt x="1779" y="677"/>
                </a:cubicBezTo>
                <a:cubicBezTo>
                  <a:pt x="1782" y="638"/>
                  <a:pt x="1787" y="607"/>
                  <a:pt x="1794" y="573"/>
                </a:cubicBezTo>
                <a:cubicBezTo>
                  <a:pt x="1801" y="539"/>
                  <a:pt x="1827" y="483"/>
                  <a:pt x="1819" y="472"/>
                </a:cubicBezTo>
                <a:cubicBezTo>
                  <a:pt x="1811" y="461"/>
                  <a:pt x="1779" y="478"/>
                  <a:pt x="1746" y="505"/>
                </a:cubicBezTo>
                <a:cubicBezTo>
                  <a:pt x="1713" y="532"/>
                  <a:pt x="1658" y="580"/>
                  <a:pt x="1623" y="636"/>
                </a:cubicBezTo>
                <a:cubicBezTo>
                  <a:pt x="1588" y="692"/>
                  <a:pt x="1548" y="780"/>
                  <a:pt x="1536" y="840"/>
                </a:cubicBezTo>
                <a:cubicBezTo>
                  <a:pt x="1524" y="900"/>
                  <a:pt x="1531" y="959"/>
                  <a:pt x="1550" y="997"/>
                </a:cubicBezTo>
                <a:cubicBezTo>
                  <a:pt x="1569" y="1035"/>
                  <a:pt x="1609" y="1069"/>
                  <a:pt x="1649" y="1067"/>
                </a:cubicBezTo>
                <a:cubicBezTo>
                  <a:pt x="1689" y="1065"/>
                  <a:pt x="1751" y="1023"/>
                  <a:pt x="1791" y="982"/>
                </a:cubicBezTo>
                <a:cubicBezTo>
                  <a:pt x="1831" y="941"/>
                  <a:pt x="1866" y="891"/>
                  <a:pt x="1888" y="819"/>
                </a:cubicBezTo>
                <a:cubicBezTo>
                  <a:pt x="1910" y="747"/>
                  <a:pt x="1915" y="621"/>
                  <a:pt x="1921" y="548"/>
                </a:cubicBezTo>
                <a:cubicBezTo>
                  <a:pt x="1927" y="475"/>
                  <a:pt x="1920" y="422"/>
                  <a:pt x="1922" y="381"/>
                </a:cubicBezTo>
                <a:cubicBezTo>
                  <a:pt x="1924" y="340"/>
                  <a:pt x="1930" y="330"/>
                  <a:pt x="1933" y="302"/>
                </a:cubicBezTo>
                <a:cubicBezTo>
                  <a:pt x="1936" y="274"/>
                  <a:pt x="1947" y="208"/>
                  <a:pt x="1938" y="213"/>
                </a:cubicBezTo>
                <a:cubicBezTo>
                  <a:pt x="1929" y="218"/>
                  <a:pt x="1891" y="306"/>
                  <a:pt x="1876" y="330"/>
                </a:cubicBezTo>
                <a:cubicBezTo>
                  <a:pt x="1861" y="354"/>
                  <a:pt x="1861" y="355"/>
                  <a:pt x="1848" y="358"/>
                </a:cubicBezTo>
                <a:cubicBezTo>
                  <a:pt x="1835" y="361"/>
                  <a:pt x="1811" y="346"/>
                  <a:pt x="1797" y="346"/>
                </a:cubicBezTo>
                <a:cubicBezTo>
                  <a:pt x="1783" y="346"/>
                  <a:pt x="1770" y="356"/>
                  <a:pt x="1763" y="358"/>
                </a:cubicBezTo>
                <a:close/>
              </a:path>
            </a:pathLst>
          </a:custGeom>
          <a:solidFill>
            <a:schemeClr val="tx1"/>
          </a:solidFill>
          <a:ln w="9525">
            <a:solidFill>
              <a:srgbClr val="C00000"/>
            </a:solidFill>
            <a:round/>
            <a:headEnd/>
            <a:tailEnd/>
          </a:ln>
        </p:spPr>
        <p:txBody>
          <a:bodyPr wrap="none" anchor="ctr"/>
          <a:lstStyle/>
          <a:p>
            <a:endParaRPr lang="fa-IR"/>
          </a:p>
        </p:txBody>
      </p:sp>
      <p:sp>
        <p:nvSpPr>
          <p:cNvPr id="7" name="Freeform 5"/>
          <p:cNvSpPr>
            <a:spLocks/>
          </p:cNvSpPr>
          <p:nvPr/>
        </p:nvSpPr>
        <p:spPr bwMode="ltGray">
          <a:xfrm>
            <a:off x="5380038" y="1254125"/>
            <a:ext cx="100012" cy="295275"/>
          </a:xfrm>
          <a:custGeom>
            <a:avLst/>
            <a:gdLst>
              <a:gd name="T0" fmla="*/ 2147483647 w 63"/>
              <a:gd name="T1" fmla="*/ 2147483647 h 186"/>
              <a:gd name="T2" fmla="*/ 2147483647 w 63"/>
              <a:gd name="T3" fmla="*/ 2147483647 h 186"/>
              <a:gd name="T4" fmla="*/ 2147483647 w 63"/>
              <a:gd name="T5" fmla="*/ 2147483647 h 186"/>
              <a:gd name="T6" fmla="*/ 2147483647 w 63"/>
              <a:gd name="T7" fmla="*/ 2147483647 h 186"/>
              <a:gd name="T8" fmla="*/ 2147483647 w 63"/>
              <a:gd name="T9" fmla="*/ 2147483647 h 186"/>
              <a:gd name="T10" fmla="*/ 2147483647 w 63"/>
              <a:gd name="T11" fmla="*/ 2147483647 h 186"/>
              <a:gd name="T12" fmla="*/ 2147483647 w 63"/>
              <a:gd name="T13" fmla="*/ 2147483647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58" y="9"/>
                </a:moveTo>
                <a:cubicBezTo>
                  <a:pt x="53" y="0"/>
                  <a:pt x="37" y="18"/>
                  <a:pt x="30" y="38"/>
                </a:cubicBezTo>
                <a:cubicBezTo>
                  <a:pt x="23" y="58"/>
                  <a:pt x="23" y="107"/>
                  <a:pt x="19" y="131"/>
                </a:cubicBezTo>
                <a:cubicBezTo>
                  <a:pt x="15" y="155"/>
                  <a:pt x="0" y="182"/>
                  <a:pt x="3" y="184"/>
                </a:cubicBezTo>
                <a:cubicBezTo>
                  <a:pt x="6" y="186"/>
                  <a:pt x="27" y="161"/>
                  <a:pt x="36" y="146"/>
                </a:cubicBezTo>
                <a:cubicBezTo>
                  <a:pt x="45" y="131"/>
                  <a:pt x="54" y="117"/>
                  <a:pt x="58" y="94"/>
                </a:cubicBezTo>
                <a:cubicBezTo>
                  <a:pt x="62" y="71"/>
                  <a:pt x="63" y="18"/>
                  <a:pt x="58" y="9"/>
                </a:cubicBezTo>
                <a:close/>
              </a:path>
            </a:pathLst>
          </a:custGeom>
          <a:solidFill>
            <a:srgbClr val="003300"/>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a-IR" smtClean="0">
              <a:ln>
                <a:solidFill>
                  <a:sysClr val="windowText" lastClr="000000"/>
                </a:solidFill>
              </a:ln>
              <a:ea typeface="Majalla UI"/>
            </a:endParaRPr>
          </a:p>
        </p:txBody>
      </p:sp>
      <p:sp>
        <p:nvSpPr>
          <p:cNvPr id="8" name="Freeform 6"/>
          <p:cNvSpPr>
            <a:spLocks/>
          </p:cNvSpPr>
          <p:nvPr/>
        </p:nvSpPr>
        <p:spPr bwMode="ltGray">
          <a:xfrm>
            <a:off x="5000625" y="1357313"/>
            <a:ext cx="182563"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solidFill>
            <a:schemeClr val="tx1"/>
          </a:solidFill>
          <a:ln w="9525">
            <a:solidFill>
              <a:srgbClr val="C00000"/>
            </a:solidFill>
            <a:round/>
            <a:headEnd/>
            <a:tailEnd/>
          </a:ln>
        </p:spPr>
        <p:txBody>
          <a:bodyPr wrap="none" anchor="ctr"/>
          <a:lstStyle/>
          <a:p>
            <a:endParaRPr lang="fa-IR"/>
          </a:p>
        </p:txBody>
      </p:sp>
      <p:sp>
        <p:nvSpPr>
          <p:cNvPr id="9" name="Freeform 7"/>
          <p:cNvSpPr>
            <a:spLocks/>
          </p:cNvSpPr>
          <p:nvPr/>
        </p:nvSpPr>
        <p:spPr bwMode="ltGray">
          <a:xfrm>
            <a:off x="4429125" y="928688"/>
            <a:ext cx="1377950" cy="1974850"/>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solidFill>
            <a:schemeClr val="tx1"/>
          </a:solidFill>
          <a:ln w="9525">
            <a:solidFill>
              <a:srgbClr val="C00000"/>
            </a:solidFill>
            <a:round/>
            <a:headEnd/>
            <a:tailEnd/>
          </a:ln>
        </p:spPr>
        <p:txBody>
          <a:bodyPr wrap="none" anchor="ctr"/>
          <a:lstStyle/>
          <a:p>
            <a:endParaRPr lang="fa-IR"/>
          </a:p>
        </p:txBody>
      </p:sp>
      <p:sp>
        <p:nvSpPr>
          <p:cNvPr id="10" name="Freeform 8"/>
          <p:cNvSpPr>
            <a:spLocks/>
          </p:cNvSpPr>
          <p:nvPr/>
        </p:nvSpPr>
        <p:spPr bwMode="ltGray">
          <a:xfrm>
            <a:off x="1857375" y="1714500"/>
            <a:ext cx="3252788" cy="4760913"/>
          </a:xfrm>
          <a:custGeom>
            <a:avLst/>
            <a:gdLst>
              <a:gd name="T0" fmla="*/ 2147483647 w 2049"/>
              <a:gd name="T1" fmla="*/ 2147483647 h 2999"/>
              <a:gd name="T2" fmla="*/ 2147483647 w 2049"/>
              <a:gd name="T3" fmla="*/ 2147483647 h 2999"/>
              <a:gd name="T4" fmla="*/ 2147483647 w 2049"/>
              <a:gd name="T5" fmla="*/ 2147483647 h 2999"/>
              <a:gd name="T6" fmla="*/ 2147483647 w 2049"/>
              <a:gd name="T7" fmla="*/ 2147483647 h 2999"/>
              <a:gd name="T8" fmla="*/ 2147483647 w 2049"/>
              <a:gd name="T9" fmla="*/ 2147483647 h 2999"/>
              <a:gd name="T10" fmla="*/ 2147483647 w 2049"/>
              <a:gd name="T11" fmla="*/ 2147483647 h 2999"/>
              <a:gd name="T12" fmla="*/ 2147483647 w 2049"/>
              <a:gd name="T13" fmla="*/ 2147483647 h 2999"/>
              <a:gd name="T14" fmla="*/ 2147483647 w 2049"/>
              <a:gd name="T15" fmla="*/ 2147483647 h 2999"/>
              <a:gd name="T16" fmla="*/ 2147483647 w 2049"/>
              <a:gd name="T17" fmla="*/ 2147483647 h 2999"/>
              <a:gd name="T18" fmla="*/ 2147483647 w 2049"/>
              <a:gd name="T19" fmla="*/ 2147483647 h 2999"/>
              <a:gd name="T20" fmla="*/ 2147483647 w 2049"/>
              <a:gd name="T21" fmla="*/ 2147483647 h 2999"/>
              <a:gd name="T22" fmla="*/ 2147483647 w 2049"/>
              <a:gd name="T23" fmla="*/ 2147483647 h 2999"/>
              <a:gd name="T24" fmla="*/ 2147483647 w 2049"/>
              <a:gd name="T25" fmla="*/ 2147483647 h 2999"/>
              <a:gd name="T26" fmla="*/ 2147483647 w 2049"/>
              <a:gd name="T27" fmla="*/ 2147483647 h 2999"/>
              <a:gd name="T28" fmla="*/ 2147483647 w 2049"/>
              <a:gd name="T29" fmla="*/ 2147483647 h 2999"/>
              <a:gd name="T30" fmla="*/ 2147483647 w 2049"/>
              <a:gd name="T31" fmla="*/ 2147483647 h 2999"/>
              <a:gd name="T32" fmla="*/ 2147483647 w 2049"/>
              <a:gd name="T33" fmla="*/ 2147483647 h 2999"/>
              <a:gd name="T34" fmla="*/ 2147483647 w 2049"/>
              <a:gd name="T35" fmla="*/ 2147483647 h 2999"/>
              <a:gd name="T36" fmla="*/ 2147483647 w 2049"/>
              <a:gd name="T37" fmla="*/ 2147483647 h 2999"/>
              <a:gd name="T38" fmla="*/ 2147483647 w 2049"/>
              <a:gd name="T39" fmla="*/ 2147483647 h 2999"/>
              <a:gd name="T40" fmla="*/ 2147483647 w 2049"/>
              <a:gd name="T41" fmla="*/ 2147483647 h 2999"/>
              <a:gd name="T42" fmla="*/ 2147483647 w 2049"/>
              <a:gd name="T43" fmla="*/ 2147483647 h 2999"/>
              <a:gd name="T44" fmla="*/ 2147483647 w 2049"/>
              <a:gd name="T45" fmla="*/ 2147483647 h 2999"/>
              <a:gd name="T46" fmla="*/ 2147483647 w 2049"/>
              <a:gd name="T47" fmla="*/ 2147483647 h 2999"/>
              <a:gd name="T48" fmla="*/ 2147483647 w 2049"/>
              <a:gd name="T49" fmla="*/ 2147483647 h 2999"/>
              <a:gd name="T50" fmla="*/ 2147483647 w 2049"/>
              <a:gd name="T51" fmla="*/ 2147483647 h 2999"/>
              <a:gd name="T52" fmla="*/ 2147483647 w 2049"/>
              <a:gd name="T53" fmla="*/ 2147483647 h 2999"/>
              <a:gd name="T54" fmla="*/ 2147483647 w 2049"/>
              <a:gd name="T55" fmla="*/ 2147483647 h 2999"/>
              <a:gd name="T56" fmla="*/ 2147483647 w 2049"/>
              <a:gd name="T57" fmla="*/ 2147483647 h 2999"/>
              <a:gd name="T58" fmla="*/ 2147483647 w 2049"/>
              <a:gd name="T59" fmla="*/ 2147483647 h 2999"/>
              <a:gd name="T60" fmla="*/ 2147483647 w 2049"/>
              <a:gd name="T61" fmla="*/ 2147483647 h 2999"/>
              <a:gd name="T62" fmla="*/ 2147483647 w 2049"/>
              <a:gd name="T63" fmla="*/ 2147483647 h 2999"/>
              <a:gd name="T64" fmla="*/ 2147483647 w 2049"/>
              <a:gd name="T65" fmla="*/ 2147483647 h 2999"/>
              <a:gd name="T66" fmla="*/ 2147483647 w 2049"/>
              <a:gd name="T67" fmla="*/ 2147483647 h 2999"/>
              <a:gd name="T68" fmla="*/ 2147483647 w 2049"/>
              <a:gd name="T69" fmla="*/ 2147483647 h 2999"/>
              <a:gd name="T70" fmla="*/ 2147483647 w 2049"/>
              <a:gd name="T71" fmla="*/ 2147483647 h 2999"/>
              <a:gd name="T72" fmla="*/ 2147483647 w 2049"/>
              <a:gd name="T73" fmla="*/ 2147483647 h 2999"/>
              <a:gd name="T74" fmla="*/ 2147483647 w 2049"/>
              <a:gd name="T75" fmla="*/ 2147483647 h 2999"/>
              <a:gd name="T76" fmla="*/ 2147483647 w 2049"/>
              <a:gd name="T77" fmla="*/ 2147483647 h 2999"/>
              <a:gd name="T78" fmla="*/ 2147483647 w 2049"/>
              <a:gd name="T79" fmla="*/ 2147483647 h 2999"/>
              <a:gd name="T80" fmla="*/ 2147483647 w 2049"/>
              <a:gd name="T81" fmla="*/ 2147483647 h 2999"/>
              <a:gd name="T82" fmla="*/ 2147483647 w 2049"/>
              <a:gd name="T83" fmla="*/ 2147483647 h 2999"/>
              <a:gd name="T84" fmla="*/ 2147483647 w 2049"/>
              <a:gd name="T85" fmla="*/ 2147483647 h 2999"/>
              <a:gd name="T86" fmla="*/ 2147483647 w 2049"/>
              <a:gd name="T87" fmla="*/ 2147483647 h 2999"/>
              <a:gd name="T88" fmla="*/ 2147483647 w 2049"/>
              <a:gd name="T89" fmla="*/ 2147483647 h 2999"/>
              <a:gd name="T90" fmla="*/ 2147483647 w 2049"/>
              <a:gd name="T91" fmla="*/ 2147483647 h 2999"/>
              <a:gd name="T92" fmla="*/ 2147483647 w 2049"/>
              <a:gd name="T93" fmla="*/ 2147483647 h 2999"/>
              <a:gd name="T94" fmla="*/ 2147483647 w 2049"/>
              <a:gd name="T95" fmla="*/ 2147483647 h 2999"/>
              <a:gd name="T96" fmla="*/ 2147483647 w 2049"/>
              <a:gd name="T97" fmla="*/ 2147483647 h 2999"/>
              <a:gd name="T98" fmla="*/ 2147483647 w 2049"/>
              <a:gd name="T99" fmla="*/ 2147483647 h 29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9"/>
              <a:gd name="T151" fmla="*/ 0 h 2999"/>
              <a:gd name="T152" fmla="*/ 2049 w 2049"/>
              <a:gd name="T153" fmla="*/ 2999 h 29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9" h="2999">
                <a:moveTo>
                  <a:pt x="1643" y="147"/>
                </a:moveTo>
                <a:cubicBezTo>
                  <a:pt x="1638" y="142"/>
                  <a:pt x="1657" y="109"/>
                  <a:pt x="1671" y="90"/>
                </a:cubicBezTo>
                <a:cubicBezTo>
                  <a:pt x="1685" y="71"/>
                  <a:pt x="1704" y="47"/>
                  <a:pt x="1728" y="33"/>
                </a:cubicBezTo>
                <a:cubicBezTo>
                  <a:pt x="1752" y="19"/>
                  <a:pt x="1775" y="10"/>
                  <a:pt x="1813" y="5"/>
                </a:cubicBezTo>
                <a:cubicBezTo>
                  <a:pt x="1851" y="0"/>
                  <a:pt x="1917" y="0"/>
                  <a:pt x="1955" y="5"/>
                </a:cubicBezTo>
                <a:cubicBezTo>
                  <a:pt x="1993" y="10"/>
                  <a:pt x="2031" y="19"/>
                  <a:pt x="2040" y="33"/>
                </a:cubicBezTo>
                <a:cubicBezTo>
                  <a:pt x="2049" y="47"/>
                  <a:pt x="2025" y="71"/>
                  <a:pt x="2011" y="90"/>
                </a:cubicBezTo>
                <a:cubicBezTo>
                  <a:pt x="1997" y="109"/>
                  <a:pt x="1983" y="128"/>
                  <a:pt x="1955" y="147"/>
                </a:cubicBezTo>
                <a:cubicBezTo>
                  <a:pt x="1927" y="166"/>
                  <a:pt x="1874" y="190"/>
                  <a:pt x="1841" y="204"/>
                </a:cubicBezTo>
                <a:cubicBezTo>
                  <a:pt x="1808" y="218"/>
                  <a:pt x="1775" y="218"/>
                  <a:pt x="1756" y="232"/>
                </a:cubicBezTo>
                <a:cubicBezTo>
                  <a:pt x="1737" y="246"/>
                  <a:pt x="1723" y="280"/>
                  <a:pt x="1728" y="289"/>
                </a:cubicBezTo>
                <a:cubicBezTo>
                  <a:pt x="1733" y="298"/>
                  <a:pt x="1771" y="280"/>
                  <a:pt x="1785" y="289"/>
                </a:cubicBezTo>
                <a:cubicBezTo>
                  <a:pt x="1799" y="298"/>
                  <a:pt x="1813" y="325"/>
                  <a:pt x="1813" y="345"/>
                </a:cubicBezTo>
                <a:cubicBezTo>
                  <a:pt x="1813" y="365"/>
                  <a:pt x="1794" y="391"/>
                  <a:pt x="1784" y="410"/>
                </a:cubicBezTo>
                <a:cubicBezTo>
                  <a:pt x="1774" y="429"/>
                  <a:pt x="1770" y="446"/>
                  <a:pt x="1756" y="459"/>
                </a:cubicBezTo>
                <a:cubicBezTo>
                  <a:pt x="1742" y="472"/>
                  <a:pt x="1746" y="468"/>
                  <a:pt x="1699" y="487"/>
                </a:cubicBezTo>
                <a:cubicBezTo>
                  <a:pt x="1652" y="506"/>
                  <a:pt x="1544" y="539"/>
                  <a:pt x="1473" y="572"/>
                </a:cubicBezTo>
                <a:cubicBezTo>
                  <a:pt x="1402" y="605"/>
                  <a:pt x="1350" y="642"/>
                  <a:pt x="1274" y="685"/>
                </a:cubicBezTo>
                <a:cubicBezTo>
                  <a:pt x="1198" y="728"/>
                  <a:pt x="1085" y="789"/>
                  <a:pt x="1019" y="827"/>
                </a:cubicBezTo>
                <a:cubicBezTo>
                  <a:pt x="953" y="865"/>
                  <a:pt x="948" y="870"/>
                  <a:pt x="877" y="912"/>
                </a:cubicBezTo>
                <a:cubicBezTo>
                  <a:pt x="806" y="954"/>
                  <a:pt x="687" y="1008"/>
                  <a:pt x="594" y="1082"/>
                </a:cubicBezTo>
                <a:cubicBezTo>
                  <a:pt x="501" y="1156"/>
                  <a:pt x="401" y="1253"/>
                  <a:pt x="320" y="1354"/>
                </a:cubicBezTo>
                <a:cubicBezTo>
                  <a:pt x="239" y="1455"/>
                  <a:pt x="149" y="1613"/>
                  <a:pt x="108" y="1690"/>
                </a:cubicBezTo>
                <a:cubicBezTo>
                  <a:pt x="67" y="1767"/>
                  <a:pt x="81" y="1777"/>
                  <a:pt x="72" y="1814"/>
                </a:cubicBezTo>
                <a:cubicBezTo>
                  <a:pt x="63" y="1851"/>
                  <a:pt x="59" y="1871"/>
                  <a:pt x="56" y="1914"/>
                </a:cubicBezTo>
                <a:cubicBezTo>
                  <a:pt x="53" y="1957"/>
                  <a:pt x="37" y="1986"/>
                  <a:pt x="55" y="2075"/>
                </a:cubicBezTo>
                <a:cubicBezTo>
                  <a:pt x="73" y="2164"/>
                  <a:pt x="107" y="2340"/>
                  <a:pt x="164" y="2450"/>
                </a:cubicBezTo>
                <a:cubicBezTo>
                  <a:pt x="221" y="2560"/>
                  <a:pt x="337" y="2675"/>
                  <a:pt x="396" y="2738"/>
                </a:cubicBezTo>
                <a:cubicBezTo>
                  <a:pt x="455" y="2801"/>
                  <a:pt x="497" y="2795"/>
                  <a:pt x="520" y="2826"/>
                </a:cubicBezTo>
                <a:cubicBezTo>
                  <a:pt x="543" y="2857"/>
                  <a:pt x="535" y="2901"/>
                  <a:pt x="536" y="2926"/>
                </a:cubicBezTo>
                <a:cubicBezTo>
                  <a:pt x="537" y="2951"/>
                  <a:pt x="573" y="2999"/>
                  <a:pt x="524" y="2974"/>
                </a:cubicBezTo>
                <a:cubicBezTo>
                  <a:pt x="475" y="2949"/>
                  <a:pt x="317" y="2853"/>
                  <a:pt x="240" y="2774"/>
                </a:cubicBezTo>
                <a:cubicBezTo>
                  <a:pt x="163" y="2695"/>
                  <a:pt x="103" y="2609"/>
                  <a:pt x="64" y="2502"/>
                </a:cubicBezTo>
                <a:cubicBezTo>
                  <a:pt x="25" y="2395"/>
                  <a:pt x="16" y="2238"/>
                  <a:pt x="8" y="2134"/>
                </a:cubicBezTo>
                <a:cubicBezTo>
                  <a:pt x="0" y="2030"/>
                  <a:pt x="5" y="1959"/>
                  <a:pt x="16" y="1878"/>
                </a:cubicBezTo>
                <a:cubicBezTo>
                  <a:pt x="27" y="1797"/>
                  <a:pt x="18" y="1764"/>
                  <a:pt x="72" y="1650"/>
                </a:cubicBezTo>
                <a:cubicBezTo>
                  <a:pt x="126" y="1536"/>
                  <a:pt x="214" y="1333"/>
                  <a:pt x="339" y="1196"/>
                </a:cubicBezTo>
                <a:cubicBezTo>
                  <a:pt x="464" y="1059"/>
                  <a:pt x="656" y="936"/>
                  <a:pt x="821" y="827"/>
                </a:cubicBezTo>
                <a:cubicBezTo>
                  <a:pt x="986" y="718"/>
                  <a:pt x="1209" y="609"/>
                  <a:pt x="1331" y="544"/>
                </a:cubicBezTo>
                <a:cubicBezTo>
                  <a:pt x="1453" y="479"/>
                  <a:pt x="1516" y="462"/>
                  <a:pt x="1556" y="438"/>
                </a:cubicBezTo>
                <a:cubicBezTo>
                  <a:pt x="1596" y="414"/>
                  <a:pt x="1558" y="427"/>
                  <a:pt x="1568" y="402"/>
                </a:cubicBezTo>
                <a:cubicBezTo>
                  <a:pt x="1578" y="377"/>
                  <a:pt x="1592" y="322"/>
                  <a:pt x="1614" y="289"/>
                </a:cubicBezTo>
                <a:cubicBezTo>
                  <a:pt x="1636" y="256"/>
                  <a:pt x="1652" y="232"/>
                  <a:pt x="1699" y="204"/>
                </a:cubicBezTo>
                <a:cubicBezTo>
                  <a:pt x="1746" y="176"/>
                  <a:pt x="1860" y="137"/>
                  <a:pt x="1898" y="118"/>
                </a:cubicBezTo>
                <a:cubicBezTo>
                  <a:pt x="1936" y="99"/>
                  <a:pt x="1931" y="95"/>
                  <a:pt x="1926" y="90"/>
                </a:cubicBezTo>
                <a:cubicBezTo>
                  <a:pt x="1921" y="85"/>
                  <a:pt x="1893" y="95"/>
                  <a:pt x="1870" y="90"/>
                </a:cubicBezTo>
                <a:cubicBezTo>
                  <a:pt x="1847" y="85"/>
                  <a:pt x="1809" y="62"/>
                  <a:pt x="1785" y="62"/>
                </a:cubicBezTo>
                <a:cubicBezTo>
                  <a:pt x="1761" y="62"/>
                  <a:pt x="1742" y="81"/>
                  <a:pt x="1728" y="90"/>
                </a:cubicBezTo>
                <a:cubicBezTo>
                  <a:pt x="1714" y="99"/>
                  <a:pt x="1713" y="108"/>
                  <a:pt x="1699" y="118"/>
                </a:cubicBezTo>
                <a:cubicBezTo>
                  <a:pt x="1685" y="128"/>
                  <a:pt x="1648" y="152"/>
                  <a:pt x="1643" y="147"/>
                </a:cubicBezTo>
                <a:close/>
              </a:path>
            </a:pathLst>
          </a:custGeom>
          <a:solidFill>
            <a:schemeClr val="tx1"/>
          </a:solidFill>
          <a:ln w="9525">
            <a:solidFill>
              <a:srgbClr val="C00000"/>
            </a:solidFill>
            <a:round/>
            <a:headEnd/>
            <a:tailEnd/>
          </a:ln>
        </p:spPr>
        <p:txBody>
          <a:bodyPr wrap="none" anchor="ctr"/>
          <a:lstStyle/>
          <a:p>
            <a:endParaRPr lang="fa-IR"/>
          </a:p>
        </p:txBody>
      </p:sp>
      <p:sp>
        <p:nvSpPr>
          <p:cNvPr id="11" name="Freeform 9"/>
          <p:cNvSpPr>
            <a:spLocks/>
          </p:cNvSpPr>
          <p:nvPr/>
        </p:nvSpPr>
        <p:spPr bwMode="ltGray">
          <a:xfrm>
            <a:off x="3857625" y="2214563"/>
            <a:ext cx="269875" cy="314325"/>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solidFill>
            <a:schemeClr val="tx1"/>
          </a:solidFill>
          <a:ln w="9525">
            <a:solidFill>
              <a:srgbClr val="C00000"/>
            </a:solidFill>
            <a:round/>
            <a:headEnd/>
            <a:tailEnd/>
          </a:ln>
        </p:spPr>
        <p:txBody>
          <a:bodyPr wrap="none" anchor="ctr"/>
          <a:lstStyle/>
          <a:p>
            <a:endParaRPr lang="fa-IR"/>
          </a:p>
        </p:txBody>
      </p:sp>
      <p:sp>
        <p:nvSpPr>
          <p:cNvPr id="12" name="Freeform 10"/>
          <p:cNvSpPr>
            <a:spLocks/>
          </p:cNvSpPr>
          <p:nvPr/>
        </p:nvSpPr>
        <p:spPr bwMode="ltGray">
          <a:xfrm>
            <a:off x="1785938" y="642938"/>
            <a:ext cx="4000500" cy="3217862"/>
          </a:xfrm>
          <a:custGeom>
            <a:avLst/>
            <a:gdLst>
              <a:gd name="T0" fmla="*/ 2147483647 w 2520"/>
              <a:gd name="T1" fmla="*/ 2147483647 h 2027"/>
              <a:gd name="T2" fmla="*/ 2147483647 w 2520"/>
              <a:gd name="T3" fmla="*/ 2147483647 h 2027"/>
              <a:gd name="T4" fmla="*/ 2147483647 w 2520"/>
              <a:gd name="T5" fmla="*/ 2147483647 h 2027"/>
              <a:gd name="T6" fmla="*/ 2147483647 w 2520"/>
              <a:gd name="T7" fmla="*/ 2147483647 h 2027"/>
              <a:gd name="T8" fmla="*/ 2147483647 w 2520"/>
              <a:gd name="T9" fmla="*/ 2147483647 h 2027"/>
              <a:gd name="T10" fmla="*/ 2147483647 w 2520"/>
              <a:gd name="T11" fmla="*/ 2147483647 h 2027"/>
              <a:gd name="T12" fmla="*/ 2147483647 w 2520"/>
              <a:gd name="T13" fmla="*/ 2147483647 h 2027"/>
              <a:gd name="T14" fmla="*/ 2147483647 w 2520"/>
              <a:gd name="T15" fmla="*/ 2147483647 h 2027"/>
              <a:gd name="T16" fmla="*/ 2147483647 w 2520"/>
              <a:gd name="T17" fmla="*/ 2147483647 h 2027"/>
              <a:gd name="T18" fmla="*/ 2147483647 w 2520"/>
              <a:gd name="T19" fmla="*/ 2147483647 h 2027"/>
              <a:gd name="T20" fmla="*/ 2147483647 w 2520"/>
              <a:gd name="T21" fmla="*/ 2147483647 h 2027"/>
              <a:gd name="T22" fmla="*/ 2147483647 w 2520"/>
              <a:gd name="T23" fmla="*/ 2147483647 h 2027"/>
              <a:gd name="T24" fmla="*/ 2147483647 w 2520"/>
              <a:gd name="T25" fmla="*/ 2147483647 h 2027"/>
              <a:gd name="T26" fmla="*/ 2147483647 w 2520"/>
              <a:gd name="T27" fmla="*/ 2147483647 h 2027"/>
              <a:gd name="T28" fmla="*/ 2147483647 w 2520"/>
              <a:gd name="T29" fmla="*/ 2147483647 h 2027"/>
              <a:gd name="T30" fmla="*/ 2147483647 w 2520"/>
              <a:gd name="T31" fmla="*/ 2147483647 h 2027"/>
              <a:gd name="T32" fmla="*/ 2147483647 w 2520"/>
              <a:gd name="T33" fmla="*/ 2147483647 h 2027"/>
              <a:gd name="T34" fmla="*/ 2147483647 w 2520"/>
              <a:gd name="T35" fmla="*/ 2147483647 h 2027"/>
              <a:gd name="T36" fmla="*/ 2147483647 w 2520"/>
              <a:gd name="T37" fmla="*/ 2147483647 h 2027"/>
              <a:gd name="T38" fmla="*/ 2147483647 w 2520"/>
              <a:gd name="T39" fmla="*/ 2147483647 h 2027"/>
              <a:gd name="T40" fmla="*/ 2147483647 w 2520"/>
              <a:gd name="T41" fmla="*/ 2147483647 h 2027"/>
              <a:gd name="T42" fmla="*/ 2147483647 w 2520"/>
              <a:gd name="T43" fmla="*/ 2147483647 h 2027"/>
              <a:gd name="T44" fmla="*/ 2147483647 w 2520"/>
              <a:gd name="T45" fmla="*/ 2147483647 h 2027"/>
              <a:gd name="T46" fmla="*/ 2147483647 w 2520"/>
              <a:gd name="T47" fmla="*/ 2147483647 h 2027"/>
              <a:gd name="T48" fmla="*/ 2147483647 w 2520"/>
              <a:gd name="T49" fmla="*/ 2147483647 h 2027"/>
              <a:gd name="T50" fmla="*/ 2147483647 w 2520"/>
              <a:gd name="T51" fmla="*/ 2147483647 h 2027"/>
              <a:gd name="T52" fmla="*/ 2147483647 w 2520"/>
              <a:gd name="T53" fmla="*/ 2147483647 h 2027"/>
              <a:gd name="T54" fmla="*/ 2147483647 w 2520"/>
              <a:gd name="T55" fmla="*/ 2147483647 h 2027"/>
              <a:gd name="T56" fmla="*/ 2147483647 w 2520"/>
              <a:gd name="T57" fmla="*/ 2147483647 h 2027"/>
              <a:gd name="T58" fmla="*/ 2147483647 w 2520"/>
              <a:gd name="T59" fmla="*/ 2147483647 h 2027"/>
              <a:gd name="T60" fmla="*/ 2147483647 w 2520"/>
              <a:gd name="T61" fmla="*/ 2147483647 h 2027"/>
              <a:gd name="T62" fmla="*/ 2147483647 w 2520"/>
              <a:gd name="T63" fmla="*/ 2147483647 h 2027"/>
              <a:gd name="T64" fmla="*/ 2147483647 w 2520"/>
              <a:gd name="T65" fmla="*/ 2147483647 h 2027"/>
              <a:gd name="T66" fmla="*/ 2147483647 w 2520"/>
              <a:gd name="T67" fmla="*/ 2147483647 h 2027"/>
              <a:gd name="T68" fmla="*/ 2147483647 w 2520"/>
              <a:gd name="T69" fmla="*/ 2147483647 h 2027"/>
              <a:gd name="T70" fmla="*/ 2147483647 w 2520"/>
              <a:gd name="T71" fmla="*/ 2147483647 h 2027"/>
              <a:gd name="T72" fmla="*/ 0 w 2520"/>
              <a:gd name="T73" fmla="*/ 2147483647 h 2027"/>
              <a:gd name="T74" fmla="*/ 2147483647 w 2520"/>
              <a:gd name="T75" fmla="*/ 2147483647 h 2027"/>
              <a:gd name="T76" fmla="*/ 2147483647 w 2520"/>
              <a:gd name="T77" fmla="*/ 2147483647 h 2027"/>
              <a:gd name="T78" fmla="*/ 2147483647 w 2520"/>
              <a:gd name="T79" fmla="*/ 2147483647 h 2027"/>
              <a:gd name="T80" fmla="*/ 2147483647 w 2520"/>
              <a:gd name="T81" fmla="*/ 2147483647 h 2027"/>
              <a:gd name="T82" fmla="*/ 2147483647 w 2520"/>
              <a:gd name="T83" fmla="*/ 2147483647 h 2027"/>
              <a:gd name="T84" fmla="*/ 2147483647 w 2520"/>
              <a:gd name="T85" fmla="*/ 2147483647 h 2027"/>
              <a:gd name="T86" fmla="*/ 2147483647 w 2520"/>
              <a:gd name="T87" fmla="*/ 2147483647 h 2027"/>
              <a:gd name="T88" fmla="*/ 2147483647 w 2520"/>
              <a:gd name="T89" fmla="*/ 2147483647 h 2027"/>
              <a:gd name="T90" fmla="*/ 2147483647 w 2520"/>
              <a:gd name="T91" fmla="*/ 2147483647 h 2027"/>
              <a:gd name="T92" fmla="*/ 2147483647 w 2520"/>
              <a:gd name="T93" fmla="*/ 2147483647 h 2027"/>
              <a:gd name="T94" fmla="*/ 2147483647 w 2520"/>
              <a:gd name="T95" fmla="*/ 2147483647 h 2027"/>
              <a:gd name="T96" fmla="*/ 2147483647 w 2520"/>
              <a:gd name="T97" fmla="*/ 2147483647 h 2027"/>
              <a:gd name="T98" fmla="*/ 2147483647 w 2520"/>
              <a:gd name="T99" fmla="*/ 2147483647 h 2027"/>
              <a:gd name="T100" fmla="*/ 2147483647 w 2520"/>
              <a:gd name="T101" fmla="*/ 2147483647 h 2027"/>
              <a:gd name="T102" fmla="*/ 2147483647 w 2520"/>
              <a:gd name="T103" fmla="*/ 2147483647 h 2027"/>
              <a:gd name="T104" fmla="*/ 2147483647 w 2520"/>
              <a:gd name="T105" fmla="*/ 2147483647 h 2027"/>
              <a:gd name="T106" fmla="*/ 2147483647 w 2520"/>
              <a:gd name="T107" fmla="*/ 2147483647 h 2027"/>
              <a:gd name="T108" fmla="*/ 2147483647 w 2520"/>
              <a:gd name="T109" fmla="*/ 2147483647 h 2027"/>
              <a:gd name="T110" fmla="*/ 2147483647 w 2520"/>
              <a:gd name="T111" fmla="*/ 2147483647 h 2027"/>
              <a:gd name="T112" fmla="*/ 2147483647 w 2520"/>
              <a:gd name="T113" fmla="*/ 2147483647 h 2027"/>
              <a:gd name="T114" fmla="*/ 2147483647 w 2520"/>
              <a:gd name="T115" fmla="*/ 2147483647 h 2027"/>
              <a:gd name="T116" fmla="*/ 2147483647 w 2520"/>
              <a:gd name="T117" fmla="*/ 2147483647 h 2027"/>
              <a:gd name="T118" fmla="*/ 2147483647 w 2520"/>
              <a:gd name="T119" fmla="*/ 2147483647 h 2027"/>
              <a:gd name="T120" fmla="*/ 2147483647 w 2520"/>
              <a:gd name="T121" fmla="*/ 2147483647 h 20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0"/>
              <a:gd name="T184" fmla="*/ 0 h 2027"/>
              <a:gd name="T185" fmla="*/ 2520 w 2520"/>
              <a:gd name="T186" fmla="*/ 2027 h 20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0" h="2027">
                <a:moveTo>
                  <a:pt x="2077" y="90"/>
                </a:moveTo>
                <a:cubicBezTo>
                  <a:pt x="2082" y="81"/>
                  <a:pt x="2096" y="71"/>
                  <a:pt x="2105" y="62"/>
                </a:cubicBezTo>
                <a:cubicBezTo>
                  <a:pt x="2114" y="53"/>
                  <a:pt x="2124" y="42"/>
                  <a:pt x="2133" y="33"/>
                </a:cubicBezTo>
                <a:cubicBezTo>
                  <a:pt x="2142" y="24"/>
                  <a:pt x="2143" y="10"/>
                  <a:pt x="2162" y="5"/>
                </a:cubicBezTo>
                <a:cubicBezTo>
                  <a:pt x="2181" y="0"/>
                  <a:pt x="2214" y="0"/>
                  <a:pt x="2247" y="5"/>
                </a:cubicBezTo>
                <a:cubicBezTo>
                  <a:pt x="2280" y="10"/>
                  <a:pt x="2331" y="26"/>
                  <a:pt x="2358" y="35"/>
                </a:cubicBezTo>
                <a:cubicBezTo>
                  <a:pt x="2385" y="44"/>
                  <a:pt x="2392" y="53"/>
                  <a:pt x="2412" y="60"/>
                </a:cubicBezTo>
                <a:cubicBezTo>
                  <a:pt x="2432" y="67"/>
                  <a:pt x="2463" y="78"/>
                  <a:pt x="2480" y="79"/>
                </a:cubicBezTo>
                <a:cubicBezTo>
                  <a:pt x="2497" y="80"/>
                  <a:pt x="2512" y="60"/>
                  <a:pt x="2516" y="67"/>
                </a:cubicBezTo>
                <a:cubicBezTo>
                  <a:pt x="2520" y="74"/>
                  <a:pt x="2516" y="105"/>
                  <a:pt x="2504" y="123"/>
                </a:cubicBezTo>
                <a:cubicBezTo>
                  <a:pt x="2492" y="141"/>
                  <a:pt x="2464" y="162"/>
                  <a:pt x="2445" y="175"/>
                </a:cubicBezTo>
                <a:cubicBezTo>
                  <a:pt x="2426" y="188"/>
                  <a:pt x="2435" y="174"/>
                  <a:pt x="2389" y="203"/>
                </a:cubicBezTo>
                <a:cubicBezTo>
                  <a:pt x="2343" y="232"/>
                  <a:pt x="2216" y="314"/>
                  <a:pt x="2168" y="347"/>
                </a:cubicBezTo>
                <a:cubicBezTo>
                  <a:pt x="2120" y="380"/>
                  <a:pt x="2123" y="382"/>
                  <a:pt x="2100" y="399"/>
                </a:cubicBezTo>
                <a:cubicBezTo>
                  <a:pt x="2077" y="416"/>
                  <a:pt x="2074" y="418"/>
                  <a:pt x="2028" y="447"/>
                </a:cubicBezTo>
                <a:cubicBezTo>
                  <a:pt x="1982" y="476"/>
                  <a:pt x="1908" y="528"/>
                  <a:pt x="1822" y="572"/>
                </a:cubicBezTo>
                <a:cubicBezTo>
                  <a:pt x="1736" y="616"/>
                  <a:pt x="1642" y="676"/>
                  <a:pt x="1510" y="714"/>
                </a:cubicBezTo>
                <a:cubicBezTo>
                  <a:pt x="1378" y="752"/>
                  <a:pt x="1156" y="790"/>
                  <a:pt x="1028" y="799"/>
                </a:cubicBezTo>
                <a:cubicBezTo>
                  <a:pt x="900" y="808"/>
                  <a:pt x="811" y="788"/>
                  <a:pt x="744" y="770"/>
                </a:cubicBezTo>
                <a:cubicBezTo>
                  <a:pt x="677" y="752"/>
                  <a:pt x="648" y="712"/>
                  <a:pt x="624" y="692"/>
                </a:cubicBezTo>
                <a:cubicBezTo>
                  <a:pt x="600" y="672"/>
                  <a:pt x="615" y="657"/>
                  <a:pt x="600" y="651"/>
                </a:cubicBezTo>
                <a:cubicBezTo>
                  <a:pt x="585" y="645"/>
                  <a:pt x="555" y="655"/>
                  <a:pt x="536" y="659"/>
                </a:cubicBezTo>
                <a:cubicBezTo>
                  <a:pt x="517" y="663"/>
                  <a:pt x="496" y="666"/>
                  <a:pt x="484" y="675"/>
                </a:cubicBezTo>
                <a:cubicBezTo>
                  <a:pt x="472" y="684"/>
                  <a:pt x="460" y="703"/>
                  <a:pt x="461" y="714"/>
                </a:cubicBezTo>
                <a:cubicBezTo>
                  <a:pt x="462" y="725"/>
                  <a:pt x="475" y="733"/>
                  <a:pt x="489" y="742"/>
                </a:cubicBezTo>
                <a:cubicBezTo>
                  <a:pt x="503" y="751"/>
                  <a:pt x="532" y="761"/>
                  <a:pt x="546" y="770"/>
                </a:cubicBezTo>
                <a:cubicBezTo>
                  <a:pt x="560" y="779"/>
                  <a:pt x="579" y="780"/>
                  <a:pt x="574" y="799"/>
                </a:cubicBezTo>
                <a:cubicBezTo>
                  <a:pt x="569" y="818"/>
                  <a:pt x="534" y="861"/>
                  <a:pt x="517" y="884"/>
                </a:cubicBezTo>
                <a:cubicBezTo>
                  <a:pt x="500" y="907"/>
                  <a:pt x="492" y="926"/>
                  <a:pt x="472" y="939"/>
                </a:cubicBezTo>
                <a:cubicBezTo>
                  <a:pt x="452" y="952"/>
                  <a:pt x="435" y="956"/>
                  <a:pt x="400" y="963"/>
                </a:cubicBezTo>
                <a:cubicBezTo>
                  <a:pt x="365" y="970"/>
                  <a:pt x="306" y="968"/>
                  <a:pt x="264" y="983"/>
                </a:cubicBezTo>
                <a:cubicBezTo>
                  <a:pt x="222" y="998"/>
                  <a:pt x="182" y="1017"/>
                  <a:pt x="149" y="1054"/>
                </a:cubicBezTo>
                <a:cubicBezTo>
                  <a:pt x="116" y="1091"/>
                  <a:pt x="83" y="1136"/>
                  <a:pt x="64" y="1207"/>
                </a:cubicBezTo>
                <a:cubicBezTo>
                  <a:pt x="45" y="1278"/>
                  <a:pt x="43" y="1351"/>
                  <a:pt x="36" y="1479"/>
                </a:cubicBezTo>
                <a:cubicBezTo>
                  <a:pt x="29" y="1607"/>
                  <a:pt x="25" y="1923"/>
                  <a:pt x="20" y="1975"/>
                </a:cubicBezTo>
                <a:cubicBezTo>
                  <a:pt x="15" y="2027"/>
                  <a:pt x="10" y="1874"/>
                  <a:pt x="7" y="1791"/>
                </a:cubicBezTo>
                <a:cubicBezTo>
                  <a:pt x="4" y="1708"/>
                  <a:pt x="0" y="1551"/>
                  <a:pt x="0" y="1475"/>
                </a:cubicBezTo>
                <a:cubicBezTo>
                  <a:pt x="0" y="1399"/>
                  <a:pt x="2" y="1379"/>
                  <a:pt x="7" y="1337"/>
                </a:cubicBezTo>
                <a:cubicBezTo>
                  <a:pt x="12" y="1295"/>
                  <a:pt x="19" y="1258"/>
                  <a:pt x="28" y="1220"/>
                </a:cubicBezTo>
                <a:cubicBezTo>
                  <a:pt x="37" y="1182"/>
                  <a:pt x="44" y="1149"/>
                  <a:pt x="64" y="1107"/>
                </a:cubicBezTo>
                <a:cubicBezTo>
                  <a:pt x="84" y="1065"/>
                  <a:pt x="116" y="1006"/>
                  <a:pt x="149" y="969"/>
                </a:cubicBezTo>
                <a:cubicBezTo>
                  <a:pt x="182" y="932"/>
                  <a:pt x="230" y="903"/>
                  <a:pt x="262" y="884"/>
                </a:cubicBezTo>
                <a:cubicBezTo>
                  <a:pt x="294" y="865"/>
                  <a:pt x="322" y="869"/>
                  <a:pt x="340" y="855"/>
                </a:cubicBezTo>
                <a:cubicBezTo>
                  <a:pt x="358" y="841"/>
                  <a:pt x="361" y="822"/>
                  <a:pt x="372" y="799"/>
                </a:cubicBezTo>
                <a:cubicBezTo>
                  <a:pt x="383" y="776"/>
                  <a:pt x="386" y="743"/>
                  <a:pt x="404" y="714"/>
                </a:cubicBezTo>
                <a:cubicBezTo>
                  <a:pt x="422" y="685"/>
                  <a:pt x="461" y="643"/>
                  <a:pt x="480" y="623"/>
                </a:cubicBezTo>
                <a:cubicBezTo>
                  <a:pt x="499" y="603"/>
                  <a:pt x="491" y="608"/>
                  <a:pt x="516" y="595"/>
                </a:cubicBezTo>
                <a:cubicBezTo>
                  <a:pt x="541" y="582"/>
                  <a:pt x="606" y="549"/>
                  <a:pt x="631" y="544"/>
                </a:cubicBezTo>
                <a:cubicBezTo>
                  <a:pt x="656" y="539"/>
                  <a:pt x="612" y="549"/>
                  <a:pt x="664" y="563"/>
                </a:cubicBezTo>
                <a:cubicBezTo>
                  <a:pt x="716" y="577"/>
                  <a:pt x="816" y="623"/>
                  <a:pt x="943" y="629"/>
                </a:cubicBezTo>
                <a:cubicBezTo>
                  <a:pt x="1070" y="635"/>
                  <a:pt x="1267" y="634"/>
                  <a:pt x="1425" y="600"/>
                </a:cubicBezTo>
                <a:cubicBezTo>
                  <a:pt x="1583" y="566"/>
                  <a:pt x="1783" y="474"/>
                  <a:pt x="1892" y="427"/>
                </a:cubicBezTo>
                <a:cubicBezTo>
                  <a:pt x="2001" y="380"/>
                  <a:pt x="2027" y="350"/>
                  <a:pt x="2077" y="318"/>
                </a:cubicBezTo>
                <a:cubicBezTo>
                  <a:pt x="2127" y="286"/>
                  <a:pt x="2148" y="260"/>
                  <a:pt x="2190" y="232"/>
                </a:cubicBezTo>
                <a:cubicBezTo>
                  <a:pt x="2232" y="204"/>
                  <a:pt x="2313" y="166"/>
                  <a:pt x="2332" y="147"/>
                </a:cubicBezTo>
                <a:cubicBezTo>
                  <a:pt x="2351" y="128"/>
                  <a:pt x="2327" y="132"/>
                  <a:pt x="2303" y="118"/>
                </a:cubicBezTo>
                <a:cubicBezTo>
                  <a:pt x="2279" y="104"/>
                  <a:pt x="2213" y="71"/>
                  <a:pt x="2190" y="62"/>
                </a:cubicBezTo>
                <a:cubicBezTo>
                  <a:pt x="2167" y="53"/>
                  <a:pt x="2176" y="57"/>
                  <a:pt x="2162" y="62"/>
                </a:cubicBezTo>
                <a:cubicBezTo>
                  <a:pt x="2148" y="67"/>
                  <a:pt x="2121" y="83"/>
                  <a:pt x="2107" y="92"/>
                </a:cubicBezTo>
                <a:cubicBezTo>
                  <a:pt x="2093" y="101"/>
                  <a:pt x="2082" y="118"/>
                  <a:pt x="2077" y="118"/>
                </a:cubicBezTo>
                <a:cubicBezTo>
                  <a:pt x="2072" y="118"/>
                  <a:pt x="2072" y="99"/>
                  <a:pt x="2077" y="90"/>
                </a:cubicBezTo>
                <a:close/>
              </a:path>
            </a:pathLst>
          </a:custGeom>
          <a:solidFill>
            <a:schemeClr val="tx1"/>
          </a:solidFill>
          <a:ln w="9525">
            <a:solidFill>
              <a:srgbClr val="C00000"/>
            </a:solidFill>
            <a:round/>
            <a:headEnd/>
            <a:tailEnd/>
          </a:ln>
        </p:spPr>
        <p:txBody>
          <a:bodyPr wrap="none" anchor="ctr"/>
          <a:lstStyle/>
          <a:p>
            <a:endParaRPr lang="fa-IR"/>
          </a:p>
        </p:txBody>
      </p:sp>
      <p:sp>
        <p:nvSpPr>
          <p:cNvPr id="13" name="Freeform 11"/>
          <p:cNvSpPr>
            <a:spLocks/>
          </p:cNvSpPr>
          <p:nvPr/>
        </p:nvSpPr>
        <p:spPr bwMode="ltGray">
          <a:xfrm>
            <a:off x="2262188" y="2071688"/>
            <a:ext cx="531812" cy="323850"/>
          </a:xfrm>
          <a:custGeom>
            <a:avLst/>
            <a:gdLst>
              <a:gd name="T0" fmla="*/ 2147483647 w 335"/>
              <a:gd name="T1" fmla="*/ 2147483647 h 204"/>
              <a:gd name="T2" fmla="*/ 2147483647 w 335"/>
              <a:gd name="T3" fmla="*/ 2147483647 h 204"/>
              <a:gd name="T4" fmla="*/ 2147483647 w 335"/>
              <a:gd name="T5" fmla="*/ 2147483647 h 204"/>
              <a:gd name="T6" fmla="*/ 2147483647 w 335"/>
              <a:gd name="T7" fmla="*/ 2147483647 h 204"/>
              <a:gd name="T8" fmla="*/ 2147483647 w 335"/>
              <a:gd name="T9" fmla="*/ 2147483647 h 204"/>
              <a:gd name="T10" fmla="*/ 2147483647 w 335"/>
              <a:gd name="T11" fmla="*/ 2147483647 h 204"/>
              <a:gd name="T12" fmla="*/ 2147483647 w 335"/>
              <a:gd name="T13" fmla="*/ 2147483647 h 204"/>
              <a:gd name="T14" fmla="*/ 2147483647 w 335"/>
              <a:gd name="T15" fmla="*/ 2147483647 h 204"/>
              <a:gd name="T16" fmla="*/ 2147483647 w 335"/>
              <a:gd name="T17" fmla="*/ 2147483647 h 204"/>
              <a:gd name="T18" fmla="*/ 2147483647 w 335"/>
              <a:gd name="T19" fmla="*/ 2147483647 h 204"/>
              <a:gd name="T20" fmla="*/ 2147483647 w 335"/>
              <a:gd name="T21" fmla="*/ 2147483647 h 204"/>
              <a:gd name="T22" fmla="*/ 2147483647 w 335"/>
              <a:gd name="T23" fmla="*/ 2147483647 h 204"/>
              <a:gd name="T24" fmla="*/ 2147483647 w 335"/>
              <a:gd name="T25" fmla="*/ 2147483647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
              <a:gd name="T40" fmla="*/ 0 h 204"/>
              <a:gd name="T41" fmla="*/ 335 w 335"/>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 h="204">
                <a:moveTo>
                  <a:pt x="9" y="175"/>
                </a:moveTo>
                <a:cubicBezTo>
                  <a:pt x="28" y="189"/>
                  <a:pt x="50" y="202"/>
                  <a:pt x="66" y="203"/>
                </a:cubicBezTo>
                <a:cubicBezTo>
                  <a:pt x="82" y="204"/>
                  <a:pt x="91" y="188"/>
                  <a:pt x="103" y="179"/>
                </a:cubicBezTo>
                <a:cubicBezTo>
                  <a:pt x="115" y="170"/>
                  <a:pt x="128" y="154"/>
                  <a:pt x="139" y="147"/>
                </a:cubicBezTo>
                <a:cubicBezTo>
                  <a:pt x="150" y="140"/>
                  <a:pt x="155" y="134"/>
                  <a:pt x="171" y="139"/>
                </a:cubicBezTo>
                <a:cubicBezTo>
                  <a:pt x="187" y="144"/>
                  <a:pt x="211" y="188"/>
                  <a:pt x="236" y="175"/>
                </a:cubicBezTo>
                <a:cubicBezTo>
                  <a:pt x="261" y="162"/>
                  <a:pt x="307" y="85"/>
                  <a:pt x="321" y="61"/>
                </a:cubicBezTo>
                <a:cubicBezTo>
                  <a:pt x="335" y="37"/>
                  <a:pt x="335" y="42"/>
                  <a:pt x="321" y="33"/>
                </a:cubicBezTo>
                <a:cubicBezTo>
                  <a:pt x="307" y="24"/>
                  <a:pt x="260" y="0"/>
                  <a:pt x="236" y="5"/>
                </a:cubicBezTo>
                <a:cubicBezTo>
                  <a:pt x="212" y="10"/>
                  <a:pt x="203" y="56"/>
                  <a:pt x="179" y="61"/>
                </a:cubicBezTo>
                <a:cubicBezTo>
                  <a:pt x="155" y="66"/>
                  <a:pt x="122" y="19"/>
                  <a:pt x="94" y="33"/>
                </a:cubicBezTo>
                <a:cubicBezTo>
                  <a:pt x="66" y="47"/>
                  <a:pt x="18" y="118"/>
                  <a:pt x="9" y="146"/>
                </a:cubicBezTo>
                <a:cubicBezTo>
                  <a:pt x="0" y="174"/>
                  <a:pt x="19" y="188"/>
                  <a:pt x="38" y="203"/>
                </a:cubicBezTo>
              </a:path>
            </a:pathLst>
          </a:custGeom>
          <a:solidFill>
            <a:schemeClr val="tx1"/>
          </a:solidFill>
          <a:ln w="9525">
            <a:solidFill>
              <a:srgbClr val="C00000"/>
            </a:solidFill>
            <a:round/>
            <a:headEnd/>
            <a:tailEnd/>
          </a:ln>
        </p:spPr>
        <p:txBody>
          <a:bodyPr wrap="none" anchor="ctr"/>
          <a:lstStyle/>
          <a:p>
            <a:endParaRPr lang="fa-IR"/>
          </a:p>
        </p:txBody>
      </p:sp>
      <p:sp>
        <p:nvSpPr>
          <p:cNvPr id="14" name="Freeform 12"/>
          <p:cNvSpPr>
            <a:spLocks/>
          </p:cNvSpPr>
          <p:nvPr/>
        </p:nvSpPr>
        <p:spPr bwMode="ltGray">
          <a:xfrm>
            <a:off x="3143250" y="785813"/>
            <a:ext cx="1377950" cy="1974850"/>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solidFill>
            <a:schemeClr val="tx1"/>
          </a:solidFill>
          <a:ln w="9525">
            <a:solidFill>
              <a:srgbClr val="C00000"/>
            </a:solidFill>
            <a:round/>
            <a:headEnd/>
            <a:tailEnd/>
          </a:ln>
        </p:spPr>
        <p:txBody>
          <a:bodyPr wrap="none" anchor="ctr"/>
          <a:lstStyle/>
          <a:p>
            <a:endParaRPr lang="fa-IR"/>
          </a:p>
        </p:txBody>
      </p:sp>
      <p:sp>
        <p:nvSpPr>
          <p:cNvPr id="15" name="Freeform 13"/>
          <p:cNvSpPr>
            <a:spLocks/>
          </p:cNvSpPr>
          <p:nvPr/>
        </p:nvSpPr>
        <p:spPr bwMode="ltGray">
          <a:xfrm>
            <a:off x="3500438" y="1143000"/>
            <a:ext cx="182562"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solidFill>
            <a:schemeClr val="tx1"/>
          </a:solidFill>
          <a:ln w="9525">
            <a:solidFill>
              <a:srgbClr val="C00000"/>
            </a:solidFill>
            <a:round/>
            <a:headEnd/>
            <a:tailEnd/>
          </a:ln>
        </p:spPr>
        <p:txBody>
          <a:bodyPr wrap="none" anchor="ctr"/>
          <a:lstStyle/>
          <a:p>
            <a:endParaRPr lang="fa-IR"/>
          </a:p>
        </p:txBody>
      </p:sp>
      <p:sp>
        <p:nvSpPr>
          <p:cNvPr id="17" name="Freeform 15"/>
          <p:cNvSpPr>
            <a:spLocks/>
          </p:cNvSpPr>
          <p:nvPr/>
        </p:nvSpPr>
        <p:spPr bwMode="ltGray">
          <a:xfrm>
            <a:off x="3071813" y="2000250"/>
            <a:ext cx="74612" cy="501650"/>
          </a:xfrm>
          <a:custGeom>
            <a:avLst/>
            <a:gdLst>
              <a:gd name="T0" fmla="*/ 2147483647 w 47"/>
              <a:gd name="T1" fmla="*/ 2147483647 h 316"/>
              <a:gd name="T2" fmla="*/ 2147483647 w 47"/>
              <a:gd name="T3" fmla="*/ 2147483647 h 316"/>
              <a:gd name="T4" fmla="*/ 2147483647 w 47"/>
              <a:gd name="T5" fmla="*/ 2147483647 h 316"/>
              <a:gd name="T6" fmla="*/ 2147483647 w 47"/>
              <a:gd name="T7" fmla="*/ 2147483647 h 316"/>
              <a:gd name="T8" fmla="*/ 2147483647 w 47"/>
              <a:gd name="T9" fmla="*/ 2147483647 h 316"/>
              <a:gd name="T10" fmla="*/ 2147483647 w 47"/>
              <a:gd name="T11" fmla="*/ 2147483647 h 316"/>
              <a:gd name="T12" fmla="*/ 2147483647 w 47"/>
              <a:gd name="T13" fmla="*/ 2147483647 h 316"/>
              <a:gd name="T14" fmla="*/ 2147483647 w 47"/>
              <a:gd name="T15" fmla="*/ 2147483647 h 31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16"/>
              <a:gd name="T26" fmla="*/ 47 w 4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16">
                <a:moveTo>
                  <a:pt x="15" y="20"/>
                </a:moveTo>
                <a:cubicBezTo>
                  <a:pt x="21" y="36"/>
                  <a:pt x="35" y="115"/>
                  <a:pt x="40" y="148"/>
                </a:cubicBezTo>
                <a:cubicBezTo>
                  <a:pt x="45" y="181"/>
                  <a:pt x="47" y="191"/>
                  <a:pt x="43" y="219"/>
                </a:cubicBezTo>
                <a:cubicBezTo>
                  <a:pt x="39" y="247"/>
                  <a:pt x="16" y="316"/>
                  <a:pt x="13" y="316"/>
                </a:cubicBezTo>
                <a:cubicBezTo>
                  <a:pt x="10" y="316"/>
                  <a:pt x="23" y="246"/>
                  <a:pt x="25" y="221"/>
                </a:cubicBezTo>
                <a:cubicBezTo>
                  <a:pt x="27" y="196"/>
                  <a:pt x="26" y="193"/>
                  <a:pt x="22" y="164"/>
                </a:cubicBezTo>
                <a:cubicBezTo>
                  <a:pt x="18" y="135"/>
                  <a:pt x="2" y="73"/>
                  <a:pt x="1" y="49"/>
                </a:cubicBezTo>
                <a:cubicBezTo>
                  <a:pt x="0" y="25"/>
                  <a:pt x="9" y="0"/>
                  <a:pt x="15" y="20"/>
                </a:cubicBezTo>
                <a:close/>
              </a:path>
            </a:pathLst>
          </a:custGeom>
          <a:solidFill>
            <a:schemeClr val="tx1"/>
          </a:solidFill>
          <a:ln w="9525">
            <a:solidFill>
              <a:srgbClr val="C00000"/>
            </a:solidFill>
            <a:round/>
            <a:headEnd/>
            <a:tailEnd/>
          </a:ln>
        </p:spPr>
        <p:txBody>
          <a:bodyPr wrap="none" anchor="ctr"/>
          <a:lstStyle/>
          <a:p>
            <a:endParaRPr lang="fa-IR"/>
          </a:p>
        </p:txBody>
      </p:sp>
      <p:grpSp>
        <p:nvGrpSpPr>
          <p:cNvPr id="2" name="Group 16"/>
          <p:cNvGrpSpPr>
            <a:grpSpLocks/>
          </p:cNvGrpSpPr>
          <p:nvPr/>
        </p:nvGrpSpPr>
        <p:grpSpPr bwMode="auto">
          <a:xfrm>
            <a:off x="2857488" y="4000504"/>
            <a:ext cx="1065213" cy="887412"/>
            <a:chOff x="493" y="1555"/>
            <a:chExt cx="525" cy="480"/>
          </a:xfrm>
          <a:solidFill>
            <a:schemeClr val="tx1"/>
          </a:solidFill>
        </p:grpSpPr>
        <p:sp>
          <p:nvSpPr>
            <p:cNvPr id="9243" name="Freeform 1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9244" name="Freeform 1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9245" name="Freeform 1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9246" name="Freeform 2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grpSp>
      <p:grpSp>
        <p:nvGrpSpPr>
          <p:cNvPr id="3" name="Group 21"/>
          <p:cNvGrpSpPr>
            <a:grpSpLocks/>
          </p:cNvGrpSpPr>
          <p:nvPr/>
        </p:nvGrpSpPr>
        <p:grpSpPr bwMode="auto">
          <a:xfrm>
            <a:off x="592287" y="2573338"/>
            <a:ext cx="1065212" cy="887412"/>
            <a:chOff x="493" y="1555"/>
            <a:chExt cx="525" cy="480"/>
          </a:xfrm>
          <a:solidFill>
            <a:schemeClr val="tx1"/>
          </a:solidFill>
        </p:grpSpPr>
        <p:sp>
          <p:nvSpPr>
            <p:cNvPr id="9239" name="Freeform 22"/>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noFill/>
              <a:round/>
              <a:headEnd type="none" w="sm" len="sm"/>
              <a:tailEnd type="none" w="sm" len="sm"/>
            </a:ln>
          </p:spPr>
          <p:txBody>
            <a:bodyPr/>
            <a:lstStyle/>
            <a:p>
              <a:pPr algn="r" rtl="1" eaLnBrk="1" hangingPunct="1">
                <a:defRPr/>
              </a:pPr>
              <a:endParaRPr lang="en-US"/>
            </a:p>
          </p:txBody>
        </p:sp>
        <p:sp>
          <p:nvSpPr>
            <p:cNvPr id="9240" name="Freeform 23"/>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noFill/>
              <a:round/>
              <a:headEnd type="none" w="sm" len="sm"/>
              <a:tailEnd type="none" w="sm" len="sm"/>
            </a:ln>
          </p:spPr>
          <p:txBody>
            <a:bodyPr/>
            <a:lstStyle/>
            <a:p>
              <a:pPr algn="r" rtl="1" eaLnBrk="1" hangingPunct="1">
                <a:defRPr/>
              </a:pPr>
              <a:endParaRPr lang="en-US"/>
            </a:p>
          </p:txBody>
        </p:sp>
        <p:sp>
          <p:nvSpPr>
            <p:cNvPr id="9241" name="Freeform 24"/>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noFill/>
              <a:round/>
              <a:headEnd type="none" w="sm" len="sm"/>
              <a:tailEnd type="none" w="sm" len="sm"/>
            </a:ln>
          </p:spPr>
          <p:txBody>
            <a:bodyPr/>
            <a:lstStyle/>
            <a:p>
              <a:pPr algn="r" rtl="1" eaLnBrk="1" hangingPunct="1">
                <a:defRPr/>
              </a:pPr>
              <a:endParaRPr lang="en-US"/>
            </a:p>
          </p:txBody>
        </p:sp>
        <p:sp>
          <p:nvSpPr>
            <p:cNvPr id="9242" name="Freeform 25"/>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noFill/>
              <a:round/>
              <a:headEnd type="none" w="sm" len="sm"/>
              <a:tailEnd type="none" w="sm" len="sm"/>
            </a:ln>
          </p:spPr>
          <p:txBody>
            <a:bodyPr/>
            <a:lstStyle/>
            <a:p>
              <a:pPr algn="r" rtl="1" eaLnBrk="1" hangingPunct="1">
                <a:defRPr/>
              </a:pPr>
              <a:endParaRPr lang="en-US"/>
            </a:p>
          </p:txBody>
        </p:sp>
      </p:grpSp>
      <p:grpSp>
        <p:nvGrpSpPr>
          <p:cNvPr id="16" name="Group 26"/>
          <p:cNvGrpSpPr>
            <a:grpSpLocks/>
          </p:cNvGrpSpPr>
          <p:nvPr/>
        </p:nvGrpSpPr>
        <p:grpSpPr bwMode="auto">
          <a:xfrm>
            <a:off x="7000892" y="785794"/>
            <a:ext cx="1065213" cy="887413"/>
            <a:chOff x="493" y="1555"/>
            <a:chExt cx="525" cy="480"/>
          </a:xfrm>
          <a:solidFill>
            <a:schemeClr val="tx1"/>
          </a:solidFill>
        </p:grpSpPr>
        <p:sp>
          <p:nvSpPr>
            <p:cNvPr id="9235" name="Freeform 2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sp>
          <p:nvSpPr>
            <p:cNvPr id="9236" name="Freeform 2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sp>
          <p:nvSpPr>
            <p:cNvPr id="9237" name="Freeform 2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sp>
          <p:nvSpPr>
            <p:cNvPr id="9238" name="Freeform 3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grpSp>
      <p:grpSp>
        <p:nvGrpSpPr>
          <p:cNvPr id="18" name="Group 16"/>
          <p:cNvGrpSpPr>
            <a:grpSpLocks/>
          </p:cNvGrpSpPr>
          <p:nvPr/>
        </p:nvGrpSpPr>
        <p:grpSpPr bwMode="auto">
          <a:xfrm>
            <a:off x="7786710" y="3143248"/>
            <a:ext cx="1065213" cy="887412"/>
            <a:chOff x="493" y="1555"/>
            <a:chExt cx="525" cy="480"/>
          </a:xfrm>
          <a:solidFill>
            <a:schemeClr val="tx1"/>
          </a:solidFill>
        </p:grpSpPr>
        <p:sp>
          <p:nvSpPr>
            <p:cNvPr id="34" name="Freeform 1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sp>
          <p:nvSpPr>
            <p:cNvPr id="35" name="Freeform 1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sp>
          <p:nvSpPr>
            <p:cNvPr id="36" name="Freeform 1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sp>
          <p:nvSpPr>
            <p:cNvPr id="37" name="Freeform 2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rgbClr val="FFFF00"/>
              </a:solidFill>
              <a:round/>
              <a:headEnd type="none" w="sm" len="sm"/>
              <a:tailEnd type="none" w="sm" len="sm"/>
            </a:ln>
          </p:spPr>
          <p:txBody>
            <a:bodyPr/>
            <a:lstStyle/>
            <a:p>
              <a:pPr algn="r" rtl="1" eaLnBrk="1" hangingPunct="1">
                <a:defRPr/>
              </a:pPr>
              <a:endParaRPr lang="en-US"/>
            </a:p>
          </p:txBody>
        </p:sp>
      </p:grpSp>
      <p:grpSp>
        <p:nvGrpSpPr>
          <p:cNvPr id="19" name="Group 16"/>
          <p:cNvGrpSpPr>
            <a:grpSpLocks/>
          </p:cNvGrpSpPr>
          <p:nvPr/>
        </p:nvGrpSpPr>
        <p:grpSpPr bwMode="auto">
          <a:xfrm>
            <a:off x="6081765" y="5373216"/>
            <a:ext cx="1065213" cy="887412"/>
            <a:chOff x="493" y="1555"/>
            <a:chExt cx="525" cy="480"/>
          </a:xfrm>
          <a:solidFill>
            <a:schemeClr val="tx1"/>
          </a:solidFill>
        </p:grpSpPr>
        <p:sp>
          <p:nvSpPr>
            <p:cNvPr id="40" name="Freeform 1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41" name="Freeform 1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42" name="Freeform 1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43" name="Freeform 2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grpSp>
      <p:grpSp>
        <p:nvGrpSpPr>
          <p:cNvPr id="20" name="Group 16"/>
          <p:cNvGrpSpPr>
            <a:grpSpLocks/>
          </p:cNvGrpSpPr>
          <p:nvPr/>
        </p:nvGrpSpPr>
        <p:grpSpPr bwMode="auto">
          <a:xfrm>
            <a:off x="759636" y="784870"/>
            <a:ext cx="1065213" cy="887412"/>
            <a:chOff x="493" y="1555"/>
            <a:chExt cx="525" cy="480"/>
          </a:xfrm>
          <a:solidFill>
            <a:schemeClr val="tx1"/>
          </a:solidFill>
        </p:grpSpPr>
        <p:sp>
          <p:nvSpPr>
            <p:cNvPr id="45" name="Freeform 1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46" name="Freeform 1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47" name="Freeform 1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sp>
          <p:nvSpPr>
            <p:cNvPr id="48" name="Freeform 2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rgbClr val="C00000"/>
              </a:solidFill>
              <a:round/>
              <a:headEnd type="none" w="sm" len="sm"/>
              <a:tailEnd type="none" w="sm" len="sm"/>
            </a:ln>
          </p:spPr>
          <p:txBody>
            <a:bodyPr/>
            <a:lstStyle/>
            <a:p>
              <a:pPr algn="r" rtl="1" eaLnBrk="1" hangingPunct="1">
                <a:defRPr/>
              </a:pPr>
              <a:endParaRPr lang="en-US"/>
            </a:p>
          </p:txBody>
        </p:sp>
      </p:grpSp>
    </p:spTree>
    <p:extLst>
      <p:ext uri="{BB962C8B-B14F-4D97-AF65-F5344CB8AC3E}">
        <p14:creationId xmlns:p14="http://schemas.microsoft.com/office/powerpoint/2010/main" val="420131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par>
                                <p:cTn id="8" presetID="0" presetClass="path" presetSubtype="0" accel="50000" decel="50000" fill="remove" nodeType="withEffect">
                                  <p:stCondLst>
                                    <p:cond delay="0"/>
                                  </p:stCondLst>
                                  <p:iterate type="lt">
                                    <p:tmPct val="0"/>
                                  </p:iterate>
                                  <p:childTnLst>
                                    <p:animMotion origin="layout" path="M 0.1599 -0.07615 C 0.15538 -0.03449 0.15087 0.00718 0.12101 0.04236 C 0.09115 0.07755 0.03281 0.11991 -0.01927 0.13496 C -0.07135 0.15 -0.15625 0.12107 -0.19149 0.13311 C -0.22674 0.14514 -0.22292 0.17176 -0.23038 0.20718 C -0.23785 0.24236 -0.23472 0.31459 -0.23594 0.34422 C -0.23715 0.37385 -0.23715 0.37963 -0.23733 0.38496 " pathEditMode="relative" ptsTypes="aaaaaaA">
                                      <p:cBhvr>
                                        <p:cTn id="9" dur="1000" fill="hold"/>
                                        <p:tgtEl>
                                          <p:spTgt spid="16"/>
                                        </p:tgtEl>
                                        <p:attrNameLst>
                                          <p:attrName>ppt_x</p:attrName>
                                          <p:attrName>ppt_y</p:attrName>
                                        </p:attrNameLst>
                                      </p:cBhvr>
                                    </p:animMotion>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42" presetClass="path" presetSubtype="0" accel="50000" decel="50000" fill="remove" nodeType="withEffect">
                                  <p:stCondLst>
                                    <p:cond delay="0"/>
                                  </p:stCondLst>
                                  <p:iterate type="lt">
                                    <p:tmPct val="0"/>
                                  </p:iterate>
                                  <p:childTnLst>
                                    <p:animMotion origin="layout" path="M 0.08455 0.11922 L 0.08455 0.15857 " pathEditMode="relative" rAng="0" ptsTypes="AA">
                                      <p:cBhvr>
                                        <p:cTn id="15" dur="500" fill="hold"/>
                                        <p:tgtEl>
                                          <p:spTgt spid="16"/>
                                        </p:tgtEl>
                                        <p:attrNameLst>
                                          <p:attrName>ppt_x</p:attrName>
                                          <p:attrName>ppt_y</p:attrName>
                                        </p:attrNameLst>
                                      </p:cBhvr>
                                      <p:rCtr x="0" y="1968"/>
                                    </p:animMotion>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1000"/>
                                        <p:tgtEl>
                                          <p:spTgt spid="6"/>
                                        </p:tgtEl>
                                      </p:cBhvr>
                                    </p:animEffect>
                                  </p:childTnLst>
                                </p:cTn>
                              </p:par>
                              <p:par>
                                <p:cTn id="20" presetID="0" presetClass="path" presetSubtype="0" accel="50000" decel="50000" fill="remove" nodeType="withEffect">
                                  <p:stCondLst>
                                    <p:cond delay="0"/>
                                  </p:stCondLst>
                                  <p:iterate type="lt">
                                    <p:tmPct val="0"/>
                                  </p:iterate>
                                  <p:childTnLst>
                                    <p:animMotion origin="layout" path="M -0.06233 -0.14097 C -0.06406 -0.08564 -0.06563 -0.03009 -0.07205 -0.00023 C -0.07847 0.02963 -0.08177 0.02639 -0.10122 0.03866 C -0.12066 0.05093 -0.16042 0.04861 -0.18872 0.07385 C -0.21701 0.09908 -0.2408 0.16389 -0.27066 0.19051 C -0.30052 0.21713 -0.34688 0.23102 -0.36788 0.23311 C -0.38889 0.23519 -0.39167 0.21621 -0.39705 0.20348 C -0.40243 0.19074 -0.39931 0.16482 -0.39983 0.15718 " pathEditMode="fixed" ptsTypes="aaaaaaaA">
                                      <p:cBhvr>
                                        <p:cTn id="21" dur="1000" fill="hold"/>
                                        <p:tgtEl>
                                          <p:spTgt spid="16"/>
                                        </p:tgtEl>
                                        <p:attrNameLst>
                                          <p:attrName>ppt_x</p:attrName>
                                          <p:attrName>ppt_y</p:attrName>
                                        </p:attrNameLst>
                                      </p:cBhvr>
                                    </p:animMotion>
                                  </p:childTnLst>
                                </p:cTn>
                              </p:par>
                            </p:childTnLst>
                          </p:cTn>
                        </p:par>
                        <p:par>
                          <p:cTn id="22" fill="hold" nodeType="afterGroup">
                            <p:stCondLst>
                              <p:cond delay="2500"/>
                            </p:stCondLst>
                            <p:childTnLst>
                              <p:par>
                                <p:cTn id="23" presetID="18" presetClass="entr" presetSubtype="1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par>
                                <p:cTn id="26" presetID="0" presetClass="path" presetSubtype="0" accel="50000" decel="50000" fill="remove" nodeType="withEffect">
                                  <p:stCondLst>
                                    <p:cond delay="0"/>
                                  </p:stCondLst>
                                  <p:iterate type="lt">
                                    <p:tmPct val="0"/>
                                  </p:iterate>
                                  <p:childTnLst>
                                    <p:animMotion origin="layout" path="M -0.11927 -0.05949 C -0.12622 -0.05301 -0.13299 -0.04652 -0.13455 -0.04467 " pathEditMode="relative" ptsTypes="aA">
                                      <p:cBhvr>
                                        <p:cTn id="27" dur="500" fill="hold"/>
                                        <p:tgtEl>
                                          <p:spTgt spid="16"/>
                                        </p:tgtEl>
                                        <p:attrNameLst>
                                          <p:attrName>ppt_x</p:attrName>
                                          <p:attrName>ppt_y</p:attrName>
                                        </p:attrNameLst>
                                      </p:cBhvr>
                                    </p:animMotion>
                                  </p:childTnLst>
                                </p:cTn>
                              </p:par>
                            </p:childTnLst>
                          </p:cTn>
                        </p:par>
                        <p:par>
                          <p:cTn id="28" fill="hold" nodeType="afterGroup">
                            <p:stCondLst>
                              <p:cond delay="3000"/>
                            </p:stCondLst>
                            <p:childTnLst>
                              <p:par>
                                <p:cTn id="29" presetID="18" presetClass="entr" presetSubtype="1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par>
                                <p:cTn id="32" presetID="42" presetClass="path" presetSubtype="0" accel="50000" decel="50000" fill="remove" nodeType="withEffect">
                                  <p:stCondLst>
                                    <p:cond delay="0"/>
                                  </p:stCondLst>
                                  <p:iterate type="lt">
                                    <p:tmPct val="0"/>
                                  </p:iterate>
                                  <p:childTnLst>
                                    <p:animMotion origin="layout" path="M -0.12708 -0.10416 L -0.12708 -0.07777 " pathEditMode="relative" rAng="0" ptsTypes="AA">
                                      <p:cBhvr>
                                        <p:cTn id="33" dur="500" fill="hold"/>
                                        <p:tgtEl>
                                          <p:spTgt spid="16"/>
                                        </p:tgtEl>
                                        <p:attrNameLst>
                                          <p:attrName>ppt_x</p:attrName>
                                          <p:attrName>ppt_y</p:attrName>
                                        </p:attrNameLst>
                                      </p:cBhvr>
                                      <p:rCtr x="0" y="1319"/>
                                    </p:animMotion>
                                  </p:childTnLst>
                                </p:cTn>
                              </p:par>
                            </p:childTnLst>
                          </p:cTn>
                        </p:par>
                        <p:par>
                          <p:cTn id="34" fill="hold" nodeType="afterGroup">
                            <p:stCondLst>
                              <p:cond delay="3500"/>
                            </p:stCondLst>
                            <p:childTnLst>
                              <p:par>
                                <p:cTn id="35" presetID="18" presetClass="entr" presetSubtype="1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1000"/>
                                        <p:tgtEl>
                                          <p:spTgt spid="9"/>
                                        </p:tgtEl>
                                      </p:cBhvr>
                                    </p:animEffect>
                                  </p:childTnLst>
                                </p:cTn>
                              </p:par>
                              <p:par>
                                <p:cTn id="38" presetID="0" presetClass="path" presetSubtype="0" accel="50000" decel="50000" fill="remove" nodeType="withEffect">
                                  <p:stCondLst>
                                    <p:cond delay="0"/>
                                  </p:stCondLst>
                                  <p:iterate type="lt">
                                    <p:tmPct val="0"/>
                                  </p:iterate>
                                  <p:childTnLst>
                                    <p:animMotion origin="layout" path="M -0.15399 -0.15578 C -0.15573 -0.11736 -0.15729 -0.0787 -0.16094 -0.05393 C -0.16458 -0.02916 -0.1651 -0.02129 -0.17622 -0.00764 C -0.18733 0.00602 -0.21424 0.01389 -0.2276 0.02755 C -0.24097 0.04121 -0.24722 0.05926 -0.25677 0.07385 C -0.26632 0.0882 -0.2776 0.10764 -0.28455 0.11459 C -0.29149 0.1213 -0.29497 0.11783 -0.29844 0.11459 " pathEditMode="relative" ptsTypes="aaaaaaA">
                                      <p:cBhvr>
                                        <p:cTn id="39" dur="1000" fill="hold"/>
                                        <p:tgtEl>
                                          <p:spTgt spid="16"/>
                                        </p:tgtEl>
                                        <p:attrNameLst>
                                          <p:attrName>ppt_x</p:attrName>
                                          <p:attrName>ppt_y</p:attrName>
                                        </p:attrNameLst>
                                      </p:cBhvr>
                                    </p:animMotion>
                                  </p:childTnLst>
                                </p:cTn>
                              </p:par>
                            </p:childTnLst>
                          </p:cTn>
                        </p:par>
                        <p:par>
                          <p:cTn id="40" fill="hold" nodeType="afterGroup">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par>
                                <p:cTn id="44" presetID="35" presetClass="path" presetSubtype="0" accel="50000" decel="50000" fill="remove" nodeType="withEffect">
                                  <p:stCondLst>
                                    <p:cond delay="0"/>
                                  </p:stCondLst>
                                  <p:iterate type="lt">
                                    <p:tmPct val="0"/>
                                  </p:iterate>
                                  <p:childTnLst>
                                    <p:animMotion origin="layout" path="M -0.21649 -0.07777 L -0.23542 -0.07662 " pathEditMode="relative" rAng="0" ptsTypes="AA">
                                      <p:cBhvr>
                                        <p:cTn id="45" dur="500" fill="hold"/>
                                        <p:tgtEl>
                                          <p:spTgt spid="16"/>
                                        </p:tgtEl>
                                        <p:attrNameLst>
                                          <p:attrName>ppt_x</p:attrName>
                                          <p:attrName>ppt_y</p:attrName>
                                        </p:attrNameLst>
                                      </p:cBhvr>
                                      <p:rCtr x="-955" y="46"/>
                                    </p:animMotion>
                                  </p:childTnLst>
                                </p:cTn>
                              </p:par>
                            </p:childTnLst>
                          </p:cTn>
                        </p:par>
                        <p:par>
                          <p:cTn id="46" fill="hold" nodeType="afterGroup">
                            <p:stCondLst>
                              <p:cond delay="5000"/>
                            </p:stCondLst>
                            <p:childTnLst>
                              <p:par>
                                <p:cTn id="47" presetID="18" presetClass="entr" presetSubtype="1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strips(downLeft)">
                                      <p:cBhvr>
                                        <p:cTn id="49" dur="1000"/>
                                        <p:tgtEl>
                                          <p:spTgt spid="10"/>
                                        </p:tgtEl>
                                      </p:cBhvr>
                                    </p:animEffect>
                                  </p:childTnLst>
                                </p:cTn>
                              </p:par>
                              <p:par>
                                <p:cTn id="50" presetID="0" presetClass="path" presetSubtype="0" accel="50000" decel="50000" fill="remove" nodeType="withEffect">
                                  <p:stCondLst>
                                    <p:cond delay="0"/>
                                  </p:stCondLst>
                                  <p:iterate type="lt">
                                    <p:tmPct val="0"/>
                                  </p:iterate>
                                  <p:childTnLst>
                                    <p:animMotion origin="layout" path="M -0.29358 -0.01319 C -0.28628 -0.02477 -0.27899 -0.03611 -0.26927 -0.03912 C -0.25955 -0.04213 -0.23333 -0.03935 -0.23524 -0.03171 C -0.23715 -0.02407 -0.27118 -0.00648 -0.28108 0.00625 C -0.29097 0.01898 -0.29306 0.03658 -0.29497 0.04422 C -0.29688 0.05186 -0.29375 0.05047 -0.29219 0.05162 C -0.29063 0.05278 -0.26858 0.04005 -0.28524 0.05162 C -0.30191 0.0632 -0.35295 0.08959 -0.39219 0.12107 C -0.43142 0.15255 -0.49028 0.19769 -0.52066 0.24051 C -0.55104 0.28334 -0.56684 0.33172 -0.57413 0.37848 C -0.58142 0.42523 -0.57865 0.4801 -0.56441 0.52107 C -0.55017 0.56204 -0.50104 0.60718 -0.48872 0.62477 " pathEditMode="relative" ptsTypes="aaaaaaaaaaaA">
                                      <p:cBhvr>
                                        <p:cTn id="51" dur="1000" fill="hold"/>
                                        <p:tgtEl>
                                          <p:spTgt spid="16"/>
                                        </p:tgtEl>
                                        <p:attrNameLst>
                                          <p:attrName>ppt_x</p:attrName>
                                          <p:attrName>ppt_y</p:attrName>
                                        </p:attrNameLst>
                                      </p:cBhvr>
                                    </p:animMotion>
                                  </p:childTnLst>
                                </p:cTn>
                              </p:par>
                            </p:childTnLst>
                          </p:cTn>
                        </p:par>
                        <p:par>
                          <p:cTn id="52" fill="hold" nodeType="afterGroup">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trips(downLeft)">
                                      <p:cBhvr>
                                        <p:cTn id="55" dur="500"/>
                                        <p:tgtEl>
                                          <p:spTgt spid="11"/>
                                        </p:tgtEl>
                                      </p:cBhvr>
                                    </p:animEffect>
                                  </p:childTnLst>
                                </p:cTn>
                              </p:par>
                              <p:par>
                                <p:cTn id="56" presetID="0" presetClass="path" presetSubtype="0" accel="50000" decel="50000" fill="remove" nodeType="withEffect">
                                  <p:stCondLst>
                                    <p:cond delay="0"/>
                                  </p:stCondLst>
                                  <p:iterate type="lt">
                                    <p:tmPct val="0"/>
                                  </p:iterate>
                                  <p:childTnLst>
                                    <p:animMotion origin="layout" path="M -0.3276 0.04051 C -0.33663 0.03773 -0.34531 0.03473 -0.34861 0.0338 " pathEditMode="relative" rAng="0" ptsTypes="aA">
                                      <p:cBhvr>
                                        <p:cTn id="57" dur="500" fill="hold"/>
                                        <p:tgtEl>
                                          <p:spTgt spid="16"/>
                                        </p:tgtEl>
                                        <p:attrNameLst>
                                          <p:attrName>ppt_x</p:attrName>
                                          <p:attrName>ppt_y</p:attrName>
                                        </p:attrNameLst>
                                      </p:cBhvr>
                                      <p:rCtr x="-1059" y="-347"/>
                                    </p:animMotion>
                                  </p:childTnLst>
                                </p:cTn>
                              </p:par>
                            </p:childTnLst>
                          </p:cTn>
                        </p:par>
                        <p:par>
                          <p:cTn id="58" fill="hold" nodeType="afterGroup">
                            <p:stCondLst>
                              <p:cond delay="6500"/>
                            </p:stCondLst>
                            <p:childTnLst>
                              <p:par>
                                <p:cTn id="59" presetID="18" presetClass="entr" presetSubtype="12"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Left)">
                                      <p:cBhvr>
                                        <p:cTn id="61" dur="1000"/>
                                        <p:tgtEl>
                                          <p:spTgt spid="14"/>
                                        </p:tgtEl>
                                      </p:cBhvr>
                                    </p:animEffect>
                                  </p:childTnLst>
                                </p:cTn>
                              </p:par>
                              <p:par>
                                <p:cTn id="62" presetID="0" presetClass="path" presetSubtype="0" accel="50000" decel="50000" fill="remove" nodeType="withEffect">
                                  <p:stCondLst>
                                    <p:cond delay="0"/>
                                  </p:stCondLst>
                                  <p:iterate type="lt">
                                    <p:tmPct val="0"/>
                                  </p:iterate>
                                  <p:childTnLst>
                                    <p:animMotion origin="layout" path="M -0.30816 -0.18541 C -0.31111 -0.16412 -0.31441 -0.08796 -0.32622 -0.05625 C -0.33802 -0.02453 -0.36563 -0.01319 -0.37899 0.00486 C -0.39236 0.02292 -0.39896 0.04352 -0.40608 0.05209 C -0.41319 0.06065 -0.4184 0.05533 -0.4217 0.05625 " pathEditMode="relative" rAng="0" ptsTypes="aaaaa">
                                      <p:cBhvr>
                                        <p:cTn id="63" dur="1000" fill="hold"/>
                                        <p:tgtEl>
                                          <p:spTgt spid="16"/>
                                        </p:tgtEl>
                                        <p:attrNameLst>
                                          <p:attrName>ppt_x</p:attrName>
                                          <p:attrName>ppt_y</p:attrName>
                                        </p:attrNameLst>
                                      </p:cBhvr>
                                      <p:rCtr x="-5677" y="12292"/>
                                    </p:animMotion>
                                  </p:childTnLst>
                                </p:cTn>
                              </p:par>
                              <p:par>
                                <p:cTn id="64" presetID="0" presetClass="path" presetSubtype="0" accel="50000" decel="50000" fill="remove" nodeType="withEffect">
                                  <p:stCondLst>
                                    <p:cond delay="0"/>
                                  </p:stCondLst>
                                  <p:iterate type="lt">
                                    <p:tmPct val="0"/>
                                  </p:iterate>
                                  <p:childTnLst>
                                    <p:animMotion origin="layout" path="M -0.32795 -0.20069 C -0.33021 -0.19953 -0.33924 -0.1949 -0.34149 -0.19375 " pathEditMode="relative" rAng="0" ptsTypes="aa">
                                      <p:cBhvr>
                                        <p:cTn id="65" dur="500" fill="hold"/>
                                        <p:tgtEl>
                                          <p:spTgt spid="16"/>
                                        </p:tgtEl>
                                        <p:attrNameLst>
                                          <p:attrName>ppt_x</p:attrName>
                                          <p:attrName>ppt_y</p:attrName>
                                        </p:attrNameLst>
                                      </p:cBhvr>
                                      <p:rCtr x="-677" y="347"/>
                                    </p:animMotion>
                                  </p:childTnLst>
                                </p:cTn>
                              </p:par>
                            </p:childTnLst>
                          </p:cTn>
                        </p:par>
                        <p:par>
                          <p:cTn id="66" fill="hold" nodeType="afterGroup">
                            <p:stCondLst>
                              <p:cond delay="7500"/>
                            </p:stCondLst>
                            <p:childTnLst>
                              <p:par>
                                <p:cTn id="67" presetID="18" presetClass="entr" presetSubtype="12"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strips(downLeft)">
                                      <p:cBhvr>
                                        <p:cTn id="69" dur="1000"/>
                                        <p:tgtEl>
                                          <p:spTgt spid="12"/>
                                        </p:tgtEl>
                                      </p:cBhvr>
                                    </p:animEffect>
                                  </p:childTnLst>
                                </p:cTn>
                              </p:par>
                              <p:par>
                                <p:cTn id="70" presetID="0" presetClass="path" presetSubtype="0" accel="50000" decel="50000" fill="remove" nodeType="withEffect">
                                  <p:stCondLst>
                                    <p:cond delay="0"/>
                                  </p:stCondLst>
                                  <p:iterate type="lt">
                                    <p:tmPct val="0"/>
                                  </p:iterate>
                                  <p:childTnLst>
                                    <p:animMotion origin="layout" path="M -0.2092 -0.19375 C -0.20382 -0.2037 -0.19844 -0.21365 -0.18733 -0.21319 C -0.17622 -0.21273 -0.12292 -0.21551 -0.14253 -0.19097 C -0.16215 -0.16643 -0.25122 -0.08588 -0.30503 -0.06597 C -0.35885 -0.04606 -0.4349 -0.07152 -0.46545 -0.07176 C -0.49601 -0.07199 -0.48333 -0.07662 -0.48837 -0.06736 C -0.4934 -0.0581 -0.48576 -0.02916 -0.49566 -0.01597 C -0.50556 -0.00277 -0.53542 -0.02986 -0.54774 0.01181 C -0.56007 0.05324 -0.56493 0.14375 -0.56962 0.23403 " pathEditMode="relative" ptsTypes="aaaaaaaaA">
                                      <p:cBhvr>
                                        <p:cTn id="71" dur="1000" fill="hold"/>
                                        <p:tgtEl>
                                          <p:spTgt spid="16"/>
                                        </p:tgtEl>
                                        <p:attrNameLst>
                                          <p:attrName>ppt_x</p:attrName>
                                          <p:attrName>ppt_y</p:attrName>
                                        </p:attrNameLst>
                                      </p:cBhvr>
                                    </p:animMotion>
                                  </p:childTnLst>
                                </p:cTn>
                              </p:par>
                            </p:childTnLst>
                          </p:cTn>
                        </p:par>
                        <p:par>
                          <p:cTn id="72" fill="hold" nodeType="afterGroup">
                            <p:stCondLst>
                              <p:cond delay="8500"/>
                            </p:stCondLst>
                            <p:childTnLst>
                              <p:par>
                                <p:cTn id="73" presetID="18" presetClass="entr" presetSubtype="12"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strips(downLeft)">
                                      <p:cBhvr>
                                        <p:cTn id="75" dur="500"/>
                                        <p:tgtEl>
                                          <p:spTgt spid="13"/>
                                        </p:tgtEl>
                                      </p:cBhvr>
                                    </p:animEffect>
                                  </p:childTnLst>
                                </p:cTn>
                              </p:par>
                              <p:par>
                                <p:cTn id="76" presetID="0" presetClass="path" presetSubtype="0" accel="50000" decel="50000" fill="remove" nodeType="withEffect">
                                  <p:stCondLst>
                                    <p:cond delay="0"/>
                                  </p:stCondLst>
                                  <p:iterate type="lt">
                                    <p:tmPct val="0"/>
                                  </p:iterate>
                                  <p:childTnLst>
                                    <p:animMotion origin="layout" path="M -0.42483 0.0132 C -0.44045 0.01945 -0.45608 0.02593 -0.46233 0.02848 " pathEditMode="relative" ptsTypes="aA">
                                      <p:cBhvr>
                                        <p:cTn id="77" dur="500" fill="hold"/>
                                        <p:tgtEl>
                                          <p:spTgt spid="16"/>
                                        </p:tgtEl>
                                        <p:attrNameLst>
                                          <p:attrName>ppt_x</p:attrName>
                                          <p:attrName>ppt_y</p:attrName>
                                        </p:attrNameLst>
                                      </p:cBhvr>
                                    </p:animMotion>
                                  </p:childTnLst>
                                </p:cTn>
                              </p:par>
                            </p:childTnLst>
                          </p:cTn>
                        </p:par>
                        <p:par>
                          <p:cTn id="78" fill="hold" nodeType="afterGroup">
                            <p:stCondLst>
                              <p:cond delay="9000"/>
                            </p:stCondLst>
                            <p:childTnLst>
                              <p:par>
                                <p:cTn id="79" presetID="18" presetClass="entr" presetSubtype="12"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strips(downLeft)">
                                      <p:cBhvr>
                                        <p:cTn id="81" dur="500"/>
                                        <p:tgtEl>
                                          <p:spTgt spid="17"/>
                                        </p:tgtEl>
                                      </p:cBhvr>
                                    </p:animEffect>
                                  </p:childTnLst>
                                </p:cTn>
                              </p:par>
                              <p:par>
                                <p:cTn id="82" presetID="0" presetClass="path" presetSubtype="0" accel="50000" decel="50000" fill="remove" nodeType="withEffect">
                                  <p:stCondLst>
                                    <p:cond delay="0"/>
                                  </p:stCondLst>
                                  <p:iterate type="lt">
                                    <p:tmPct val="0"/>
                                  </p:iterate>
                                  <p:childTnLst>
                                    <p:animMotion origin="layout" path="M -0.44705 0.06459 C -0.44705 0.08264 -0.44688 0.10093 -0.44705 0.10903 " pathEditMode="relative" rAng="0" ptsTypes="aA">
                                      <p:cBhvr>
                                        <p:cTn id="83" dur="500" fill="hold"/>
                                        <p:tgtEl>
                                          <p:spTgt spid="16"/>
                                        </p:tgtEl>
                                        <p:attrNameLst>
                                          <p:attrName>ppt_x</p:attrName>
                                          <p:attrName>ppt_y</p:attrName>
                                        </p:attrNameLst>
                                      </p:cBhvr>
                                      <p:rCtr x="0" y="2222"/>
                                    </p:animMotion>
                                  </p:childTnLst>
                                </p:cTn>
                              </p:par>
                            </p:childTnLst>
                          </p:cTn>
                        </p:par>
                        <p:par>
                          <p:cTn id="84" fill="hold" nodeType="afterGroup">
                            <p:stCondLst>
                              <p:cond delay="9500"/>
                            </p:stCondLst>
                            <p:childTnLst>
                              <p:par>
                                <p:cTn id="85" presetID="31" presetClass="entr" presetSubtype="0" fill="remove" nodeType="afterEffect">
                                  <p:stCondLst>
                                    <p:cond delay="0"/>
                                  </p:stCondLst>
                                  <p:iterate type="lt">
                                    <p:tmPct val="5000"/>
                                  </p:iterate>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subTnLst>
                                    <p:set>
                                      <p:cBhvr override="childStyle">
                                        <p:cTn dur="1" fill="hold" display="0" masterRel="sameClick" afterEffect="1">
                                          <p:stCondLst>
                                            <p:cond evt="end" delay="0">
                                              <p:tn val="85"/>
                                            </p:cond>
                                          </p:stCondLst>
                                        </p:cTn>
                                        <p:tgtEl>
                                          <p:spTgt spid="16"/>
                                        </p:tgtEl>
                                        <p:attrNameLst>
                                          <p:attrName>style.visibility</p:attrName>
                                        </p:attrNameLst>
                                      </p:cBhvr>
                                      <p:to>
                                        <p:strVal val="hidden"/>
                                      </p:to>
                                    </p:set>
                                  </p:subTnLst>
                                </p:cTn>
                              </p:par>
                            </p:childTnLst>
                          </p:cTn>
                        </p:par>
                        <p:par>
                          <p:cTn id="91" fill="hold" nodeType="afterGroup">
                            <p:stCondLst>
                              <p:cond delay="10500"/>
                            </p:stCondLst>
                            <p:childTnLst>
                              <p:par>
                                <p:cTn id="92" presetID="31" presetClass="entr" presetSubtype="0" fill="hold" nodeType="afterEffect">
                                  <p:stCondLst>
                                    <p:cond delay="0"/>
                                  </p:stCondLst>
                                  <p:iterate type="lt">
                                    <p:tmPct val="5000"/>
                                  </p:iterate>
                                  <p:childTnLst>
                                    <p:set>
                                      <p:cBhvr>
                                        <p:cTn id="93" dur="1" fill="hold">
                                          <p:stCondLst>
                                            <p:cond delay="0"/>
                                          </p:stCondLst>
                                        </p:cTn>
                                        <p:tgtEl>
                                          <p:spTgt spid="3"/>
                                        </p:tgtEl>
                                        <p:attrNameLst>
                                          <p:attrName>style.visibility</p:attrName>
                                        </p:attrNameLst>
                                      </p:cBhvr>
                                      <p:to>
                                        <p:strVal val="visible"/>
                                      </p:to>
                                    </p:set>
                                    <p:anim calcmode="lin" valueType="num">
                                      <p:cBhvr>
                                        <p:cTn id="94" dur="1000" fill="hold"/>
                                        <p:tgtEl>
                                          <p:spTgt spid="3"/>
                                        </p:tgtEl>
                                        <p:attrNameLst>
                                          <p:attrName>ppt_w</p:attrName>
                                        </p:attrNameLst>
                                      </p:cBhvr>
                                      <p:tavLst>
                                        <p:tav tm="0">
                                          <p:val>
                                            <p:fltVal val="0"/>
                                          </p:val>
                                        </p:tav>
                                        <p:tav tm="100000">
                                          <p:val>
                                            <p:strVal val="#ppt_w"/>
                                          </p:val>
                                        </p:tav>
                                      </p:tavLst>
                                    </p:anim>
                                    <p:anim calcmode="lin" valueType="num">
                                      <p:cBhvr>
                                        <p:cTn id="95" dur="1000" fill="hold"/>
                                        <p:tgtEl>
                                          <p:spTgt spid="3"/>
                                        </p:tgtEl>
                                        <p:attrNameLst>
                                          <p:attrName>ppt_h</p:attrName>
                                        </p:attrNameLst>
                                      </p:cBhvr>
                                      <p:tavLst>
                                        <p:tav tm="0">
                                          <p:val>
                                            <p:fltVal val="0"/>
                                          </p:val>
                                        </p:tav>
                                        <p:tav tm="100000">
                                          <p:val>
                                            <p:strVal val="#ppt_h"/>
                                          </p:val>
                                        </p:tav>
                                      </p:tavLst>
                                    </p:anim>
                                    <p:anim calcmode="lin" valueType="num">
                                      <p:cBhvr>
                                        <p:cTn id="96" dur="1000" fill="hold"/>
                                        <p:tgtEl>
                                          <p:spTgt spid="3"/>
                                        </p:tgtEl>
                                        <p:attrNameLst>
                                          <p:attrName>style.rotation</p:attrName>
                                        </p:attrNameLst>
                                      </p:cBhvr>
                                      <p:tavLst>
                                        <p:tav tm="0">
                                          <p:val>
                                            <p:fltVal val="90"/>
                                          </p:val>
                                        </p:tav>
                                        <p:tav tm="100000">
                                          <p:val>
                                            <p:fltVal val="0"/>
                                          </p:val>
                                        </p:tav>
                                      </p:tavLst>
                                    </p:anim>
                                    <p:animEffect transition="in" filter="fade">
                                      <p:cBhvr>
                                        <p:cTn id="97" dur="1000"/>
                                        <p:tgtEl>
                                          <p:spTgt spid="3"/>
                                        </p:tgtEl>
                                      </p:cBhvr>
                                    </p:animEffect>
                                  </p:childTnLst>
                                  <p:subTnLst>
                                    <p:set>
                                      <p:cBhvr override="childStyle">
                                        <p:cTn dur="1" fill="hold" display="0" masterRel="sameClick" afterEffect="1">
                                          <p:stCondLst>
                                            <p:cond evt="end" delay="0">
                                              <p:tn val="92"/>
                                            </p:cond>
                                          </p:stCondLst>
                                        </p:cTn>
                                        <p:tgtEl>
                                          <p:spTgt spid="3"/>
                                        </p:tgtEl>
                                        <p:attrNameLst>
                                          <p:attrName>style.visibility</p:attrName>
                                        </p:attrNameLst>
                                      </p:cBhvr>
                                      <p:to>
                                        <p:strVal val="hidden"/>
                                      </p:to>
                                    </p:set>
                                  </p:subTnLst>
                                </p:cTn>
                              </p:par>
                            </p:childTnLst>
                          </p:cTn>
                        </p:par>
                        <p:par>
                          <p:cTn id="98" fill="hold" nodeType="afterGroup">
                            <p:stCondLst>
                              <p:cond delay="11500"/>
                            </p:stCondLst>
                            <p:childTnLst>
                              <p:par>
                                <p:cTn id="99" presetID="31" presetClass="entr" presetSubtype="0" fill="hold" nodeType="afterEffect">
                                  <p:stCondLst>
                                    <p:cond delay="0"/>
                                  </p:stCondLst>
                                  <p:iterate type="lt">
                                    <p:tmPct val="5000"/>
                                  </p:iterate>
                                  <p:childTnLst>
                                    <p:set>
                                      <p:cBhvr>
                                        <p:cTn id="100" dur="1" fill="hold">
                                          <p:stCondLst>
                                            <p:cond delay="0"/>
                                          </p:stCondLst>
                                        </p:cTn>
                                        <p:tgtEl>
                                          <p:spTgt spid="2"/>
                                        </p:tgtEl>
                                        <p:attrNameLst>
                                          <p:attrName>style.visibility</p:attrName>
                                        </p:attrNameLst>
                                      </p:cBhvr>
                                      <p:to>
                                        <p:strVal val="visible"/>
                                      </p:to>
                                    </p:set>
                                    <p:anim calcmode="lin" valueType="num">
                                      <p:cBhvr>
                                        <p:cTn id="101" dur="1000" fill="hold"/>
                                        <p:tgtEl>
                                          <p:spTgt spid="2"/>
                                        </p:tgtEl>
                                        <p:attrNameLst>
                                          <p:attrName>ppt_w</p:attrName>
                                        </p:attrNameLst>
                                      </p:cBhvr>
                                      <p:tavLst>
                                        <p:tav tm="0">
                                          <p:val>
                                            <p:fltVal val="0"/>
                                          </p:val>
                                        </p:tav>
                                        <p:tav tm="100000">
                                          <p:val>
                                            <p:strVal val="#ppt_w"/>
                                          </p:val>
                                        </p:tav>
                                      </p:tavLst>
                                    </p:anim>
                                    <p:anim calcmode="lin" valueType="num">
                                      <p:cBhvr>
                                        <p:cTn id="102" dur="1000" fill="hold"/>
                                        <p:tgtEl>
                                          <p:spTgt spid="2"/>
                                        </p:tgtEl>
                                        <p:attrNameLst>
                                          <p:attrName>ppt_h</p:attrName>
                                        </p:attrNameLst>
                                      </p:cBhvr>
                                      <p:tavLst>
                                        <p:tav tm="0">
                                          <p:val>
                                            <p:fltVal val="0"/>
                                          </p:val>
                                        </p:tav>
                                        <p:tav tm="100000">
                                          <p:val>
                                            <p:strVal val="#ppt_h"/>
                                          </p:val>
                                        </p:tav>
                                      </p:tavLst>
                                    </p:anim>
                                    <p:anim calcmode="lin" valueType="num">
                                      <p:cBhvr>
                                        <p:cTn id="103" dur="1000" fill="hold"/>
                                        <p:tgtEl>
                                          <p:spTgt spid="2"/>
                                        </p:tgtEl>
                                        <p:attrNameLst>
                                          <p:attrName>style.rotation</p:attrName>
                                        </p:attrNameLst>
                                      </p:cBhvr>
                                      <p:tavLst>
                                        <p:tav tm="0">
                                          <p:val>
                                            <p:fltVal val="90"/>
                                          </p:val>
                                        </p:tav>
                                        <p:tav tm="100000">
                                          <p:val>
                                            <p:fltVal val="0"/>
                                          </p:val>
                                        </p:tav>
                                      </p:tavLst>
                                    </p:anim>
                                    <p:animEffect transition="in" filter="fade">
                                      <p:cBhvr>
                                        <p:cTn id="104" dur="1000"/>
                                        <p:tgtEl>
                                          <p:spTgt spid="2"/>
                                        </p:tgtEl>
                                      </p:cBhvr>
                                    </p:animEffect>
                                  </p:childTnLst>
                                  <p:subTnLst>
                                    <p:set>
                                      <p:cBhvr override="childStyle">
                                        <p:cTn dur="1" fill="hold" display="0" masterRel="sameClick" afterEffect="1">
                                          <p:stCondLst>
                                            <p:cond evt="end" delay="0">
                                              <p:tn val="99"/>
                                            </p:cond>
                                          </p:stCondLst>
                                        </p:cTn>
                                        <p:tgtEl>
                                          <p:spTgt spid="2"/>
                                        </p:tgtEl>
                                        <p:attrNameLst>
                                          <p:attrName>style.visibility</p:attrName>
                                        </p:attrNameLst>
                                      </p:cBhvr>
                                      <p:to>
                                        <p:strVal val="hidden"/>
                                      </p:to>
                                    </p:set>
                                  </p:subTnLst>
                                </p:cTn>
                              </p:par>
                            </p:childTnLst>
                          </p:cTn>
                        </p:par>
                        <p:par>
                          <p:cTn id="105" fill="hold" nodeType="afterGroup">
                            <p:stCondLst>
                              <p:cond delay="12500"/>
                            </p:stCondLst>
                            <p:childTnLst>
                              <p:par>
                                <p:cTn id="106" presetID="31" presetClass="entr" presetSubtype="0" fill="hold" nodeType="afterEffect">
                                  <p:stCondLst>
                                    <p:cond delay="0"/>
                                  </p:stCondLst>
                                  <p:iterate type="lt">
                                    <p:tmPct val="5000"/>
                                  </p:iterate>
                                  <p:childTnLst>
                                    <p:set>
                                      <p:cBhvr>
                                        <p:cTn id="107" dur="1" fill="hold">
                                          <p:stCondLst>
                                            <p:cond delay="0"/>
                                          </p:stCondLst>
                                        </p:cTn>
                                        <p:tgtEl>
                                          <p:spTgt spid="18"/>
                                        </p:tgtEl>
                                        <p:attrNameLst>
                                          <p:attrName>style.visibility</p:attrName>
                                        </p:attrNameLst>
                                      </p:cBhvr>
                                      <p:to>
                                        <p:strVal val="visible"/>
                                      </p:to>
                                    </p:set>
                                    <p:anim calcmode="lin" valueType="num">
                                      <p:cBhvr>
                                        <p:cTn id="108" dur="1000" fill="hold"/>
                                        <p:tgtEl>
                                          <p:spTgt spid="18"/>
                                        </p:tgtEl>
                                        <p:attrNameLst>
                                          <p:attrName>ppt_w</p:attrName>
                                        </p:attrNameLst>
                                      </p:cBhvr>
                                      <p:tavLst>
                                        <p:tav tm="0">
                                          <p:val>
                                            <p:fltVal val="0"/>
                                          </p:val>
                                        </p:tav>
                                        <p:tav tm="100000">
                                          <p:val>
                                            <p:strVal val="#ppt_w"/>
                                          </p:val>
                                        </p:tav>
                                      </p:tavLst>
                                    </p:anim>
                                    <p:anim calcmode="lin" valueType="num">
                                      <p:cBhvr>
                                        <p:cTn id="109" dur="1000" fill="hold"/>
                                        <p:tgtEl>
                                          <p:spTgt spid="18"/>
                                        </p:tgtEl>
                                        <p:attrNameLst>
                                          <p:attrName>ppt_h</p:attrName>
                                        </p:attrNameLst>
                                      </p:cBhvr>
                                      <p:tavLst>
                                        <p:tav tm="0">
                                          <p:val>
                                            <p:fltVal val="0"/>
                                          </p:val>
                                        </p:tav>
                                        <p:tav tm="100000">
                                          <p:val>
                                            <p:strVal val="#ppt_h"/>
                                          </p:val>
                                        </p:tav>
                                      </p:tavLst>
                                    </p:anim>
                                    <p:anim calcmode="lin" valueType="num">
                                      <p:cBhvr>
                                        <p:cTn id="110" dur="1000" fill="hold"/>
                                        <p:tgtEl>
                                          <p:spTgt spid="18"/>
                                        </p:tgtEl>
                                        <p:attrNameLst>
                                          <p:attrName>style.rotation</p:attrName>
                                        </p:attrNameLst>
                                      </p:cBhvr>
                                      <p:tavLst>
                                        <p:tav tm="0">
                                          <p:val>
                                            <p:fltVal val="90"/>
                                          </p:val>
                                        </p:tav>
                                        <p:tav tm="100000">
                                          <p:val>
                                            <p:fltVal val="0"/>
                                          </p:val>
                                        </p:tav>
                                      </p:tavLst>
                                    </p:anim>
                                    <p:animEffect transition="in" filter="fade">
                                      <p:cBhvr>
                                        <p:cTn id="111" dur="1000"/>
                                        <p:tgtEl>
                                          <p:spTgt spid="18"/>
                                        </p:tgtEl>
                                      </p:cBhvr>
                                    </p:animEffect>
                                  </p:childTnLst>
                                  <p:subTnLst>
                                    <p:set>
                                      <p:cBhvr override="childStyle">
                                        <p:cTn dur="1" fill="hold" display="0" masterRel="sameClick" afterEffect="1">
                                          <p:stCondLst>
                                            <p:cond evt="end" delay="0">
                                              <p:tn val="106"/>
                                            </p:cond>
                                          </p:stCondLst>
                                        </p:cTn>
                                        <p:tgtEl>
                                          <p:spTgt spid="18"/>
                                        </p:tgtEl>
                                        <p:attrNameLst>
                                          <p:attrName>style.visibility</p:attrName>
                                        </p:attrNameLst>
                                      </p:cBhvr>
                                      <p:to>
                                        <p:strVal val="hidden"/>
                                      </p:to>
                                    </p:set>
                                  </p:subTnLst>
                                </p:cTn>
                              </p:par>
                            </p:childTnLst>
                          </p:cTn>
                        </p:par>
                        <p:par>
                          <p:cTn id="112" fill="hold" nodeType="afterGroup">
                            <p:stCondLst>
                              <p:cond delay="13500"/>
                            </p:stCondLst>
                            <p:childTnLst>
                              <p:par>
                                <p:cTn id="113" presetID="31" presetClass="entr" presetSubtype="0" fill="hold" nodeType="afterEffect">
                                  <p:stCondLst>
                                    <p:cond delay="0"/>
                                  </p:stCondLst>
                                  <p:iterate type="lt">
                                    <p:tmPct val="5000"/>
                                  </p:iterate>
                                  <p:childTnLst>
                                    <p:set>
                                      <p:cBhvr>
                                        <p:cTn id="114" dur="1" fill="hold">
                                          <p:stCondLst>
                                            <p:cond delay="0"/>
                                          </p:stCondLst>
                                        </p:cTn>
                                        <p:tgtEl>
                                          <p:spTgt spid="19"/>
                                        </p:tgtEl>
                                        <p:attrNameLst>
                                          <p:attrName>style.visibility</p:attrName>
                                        </p:attrNameLst>
                                      </p:cBhvr>
                                      <p:to>
                                        <p:strVal val="visible"/>
                                      </p:to>
                                    </p:set>
                                    <p:anim calcmode="lin" valueType="num">
                                      <p:cBhvr>
                                        <p:cTn id="115" dur="1000" fill="hold"/>
                                        <p:tgtEl>
                                          <p:spTgt spid="19"/>
                                        </p:tgtEl>
                                        <p:attrNameLst>
                                          <p:attrName>ppt_w</p:attrName>
                                        </p:attrNameLst>
                                      </p:cBhvr>
                                      <p:tavLst>
                                        <p:tav tm="0">
                                          <p:val>
                                            <p:fltVal val="0"/>
                                          </p:val>
                                        </p:tav>
                                        <p:tav tm="100000">
                                          <p:val>
                                            <p:strVal val="#ppt_w"/>
                                          </p:val>
                                        </p:tav>
                                      </p:tavLst>
                                    </p:anim>
                                    <p:anim calcmode="lin" valueType="num">
                                      <p:cBhvr>
                                        <p:cTn id="116" dur="1000" fill="hold"/>
                                        <p:tgtEl>
                                          <p:spTgt spid="19"/>
                                        </p:tgtEl>
                                        <p:attrNameLst>
                                          <p:attrName>ppt_h</p:attrName>
                                        </p:attrNameLst>
                                      </p:cBhvr>
                                      <p:tavLst>
                                        <p:tav tm="0">
                                          <p:val>
                                            <p:fltVal val="0"/>
                                          </p:val>
                                        </p:tav>
                                        <p:tav tm="100000">
                                          <p:val>
                                            <p:strVal val="#ppt_h"/>
                                          </p:val>
                                        </p:tav>
                                      </p:tavLst>
                                    </p:anim>
                                    <p:anim calcmode="lin" valueType="num">
                                      <p:cBhvr>
                                        <p:cTn id="117" dur="1000" fill="hold"/>
                                        <p:tgtEl>
                                          <p:spTgt spid="19"/>
                                        </p:tgtEl>
                                        <p:attrNameLst>
                                          <p:attrName>style.rotation</p:attrName>
                                        </p:attrNameLst>
                                      </p:cBhvr>
                                      <p:tavLst>
                                        <p:tav tm="0">
                                          <p:val>
                                            <p:fltVal val="90"/>
                                          </p:val>
                                        </p:tav>
                                        <p:tav tm="100000">
                                          <p:val>
                                            <p:fltVal val="0"/>
                                          </p:val>
                                        </p:tav>
                                      </p:tavLst>
                                    </p:anim>
                                    <p:animEffect transition="in" filter="fade">
                                      <p:cBhvr>
                                        <p:cTn id="118" dur="1000"/>
                                        <p:tgtEl>
                                          <p:spTgt spid="19"/>
                                        </p:tgtEl>
                                      </p:cBhvr>
                                    </p:animEffect>
                                  </p:childTnLst>
                                  <p:subTnLst>
                                    <p:set>
                                      <p:cBhvr override="childStyle">
                                        <p:cTn dur="1" fill="hold" display="0" masterRel="sameClick" afterEffect="1">
                                          <p:stCondLst>
                                            <p:cond evt="end" delay="0">
                                              <p:tn val="113"/>
                                            </p:cond>
                                          </p:stCondLst>
                                        </p:cTn>
                                        <p:tgtEl>
                                          <p:spTgt spid="19"/>
                                        </p:tgtEl>
                                        <p:attrNameLst>
                                          <p:attrName>style.visibility</p:attrName>
                                        </p:attrNameLst>
                                      </p:cBhvr>
                                      <p:to>
                                        <p:strVal val="hidden"/>
                                      </p:to>
                                    </p:set>
                                  </p:subTnLst>
                                </p:cTn>
                              </p:par>
                            </p:childTnLst>
                          </p:cTn>
                        </p:par>
                        <p:par>
                          <p:cTn id="119" fill="hold" nodeType="afterGroup">
                            <p:stCondLst>
                              <p:cond delay="14500"/>
                            </p:stCondLst>
                            <p:childTnLst>
                              <p:par>
                                <p:cTn id="120" presetID="31" presetClass="entr" presetSubtype="0" fill="hold" nodeType="afterEffect">
                                  <p:stCondLst>
                                    <p:cond delay="0"/>
                                  </p:stCondLst>
                                  <p:iterate type="lt">
                                    <p:tmPct val="5000"/>
                                  </p:iterate>
                                  <p:childTnLst>
                                    <p:set>
                                      <p:cBhvr>
                                        <p:cTn id="121" dur="1" fill="hold">
                                          <p:stCondLst>
                                            <p:cond delay="0"/>
                                          </p:stCondLst>
                                        </p:cTn>
                                        <p:tgtEl>
                                          <p:spTgt spid="20"/>
                                        </p:tgtEl>
                                        <p:attrNameLst>
                                          <p:attrName>style.visibility</p:attrName>
                                        </p:attrNameLst>
                                      </p:cBhvr>
                                      <p:to>
                                        <p:strVal val="visible"/>
                                      </p:to>
                                    </p:set>
                                    <p:anim calcmode="lin" valueType="num">
                                      <p:cBhvr>
                                        <p:cTn id="122" dur="1000" fill="hold"/>
                                        <p:tgtEl>
                                          <p:spTgt spid="20"/>
                                        </p:tgtEl>
                                        <p:attrNameLst>
                                          <p:attrName>ppt_w</p:attrName>
                                        </p:attrNameLst>
                                      </p:cBhvr>
                                      <p:tavLst>
                                        <p:tav tm="0">
                                          <p:val>
                                            <p:fltVal val="0"/>
                                          </p:val>
                                        </p:tav>
                                        <p:tav tm="100000">
                                          <p:val>
                                            <p:strVal val="#ppt_w"/>
                                          </p:val>
                                        </p:tav>
                                      </p:tavLst>
                                    </p:anim>
                                    <p:anim calcmode="lin" valueType="num">
                                      <p:cBhvr>
                                        <p:cTn id="123" dur="1000" fill="hold"/>
                                        <p:tgtEl>
                                          <p:spTgt spid="20"/>
                                        </p:tgtEl>
                                        <p:attrNameLst>
                                          <p:attrName>ppt_h</p:attrName>
                                        </p:attrNameLst>
                                      </p:cBhvr>
                                      <p:tavLst>
                                        <p:tav tm="0">
                                          <p:val>
                                            <p:fltVal val="0"/>
                                          </p:val>
                                        </p:tav>
                                        <p:tav tm="100000">
                                          <p:val>
                                            <p:strVal val="#ppt_h"/>
                                          </p:val>
                                        </p:tav>
                                      </p:tavLst>
                                    </p:anim>
                                    <p:anim calcmode="lin" valueType="num">
                                      <p:cBhvr>
                                        <p:cTn id="124" dur="1000" fill="hold"/>
                                        <p:tgtEl>
                                          <p:spTgt spid="20"/>
                                        </p:tgtEl>
                                        <p:attrNameLst>
                                          <p:attrName>style.rotation</p:attrName>
                                        </p:attrNameLst>
                                      </p:cBhvr>
                                      <p:tavLst>
                                        <p:tav tm="0">
                                          <p:val>
                                            <p:fltVal val="90"/>
                                          </p:val>
                                        </p:tav>
                                        <p:tav tm="100000">
                                          <p:val>
                                            <p:fltVal val="0"/>
                                          </p:val>
                                        </p:tav>
                                      </p:tavLst>
                                    </p:anim>
                                    <p:animEffect transition="in" filter="fade">
                                      <p:cBhvr>
                                        <p:cTn id="125" dur="1000"/>
                                        <p:tgtEl>
                                          <p:spTgt spid="20"/>
                                        </p:tgtEl>
                                      </p:cBhvr>
                                    </p:animEffect>
                                  </p:childTnLst>
                                  <p:subTnLst>
                                    <p:set>
                                      <p:cBhvr override="childStyle">
                                        <p:cTn dur="1" fill="hold" display="0" masterRel="sameClick" afterEffect="1">
                                          <p:stCondLst>
                                            <p:cond evt="end" delay="0">
                                              <p:tn val="120"/>
                                            </p:cond>
                                          </p:stCondLst>
                                        </p:cTn>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786188" y="214313"/>
            <a:ext cx="5086350" cy="6429376"/>
          </a:xfrm>
          <a:prstGeom prst="rect">
            <a:avLst/>
          </a:prstGeom>
        </p:spPr>
        <p:txBody>
          <a:bodyPr/>
          <a:lstStyle>
            <a:lvl1pPr lvl="0">
              <a:defRPr/>
            </a:lvl1pPr>
          </a:lstStyle>
          <a:p>
            <a:pPr lvl="0" rtl="0"/>
            <a:r>
              <a:rPr lang="fa-IR" sz="2800" b="1" i="1" dirty="0" smtClean="0">
                <a:solidFill>
                  <a:srgbClr val="FF9900"/>
                </a:solidFill>
                <a:latin typeface="B Lotus"/>
                <a:cs typeface="0 Titr Bold" panose="00000700000000000000" pitchFamily="2" charset="-78"/>
              </a:rPr>
              <a:t>خواندن</a:t>
            </a:r>
            <a:r>
              <a:rPr lang="fa-IR" sz="2800" b="1" i="1" dirty="0" smtClean="0">
                <a:solidFill>
                  <a:srgbClr val="FF9900"/>
                </a:solidFill>
                <a:cs typeface="0 Titr Bold" panose="00000700000000000000" pitchFamily="2" charset="-78"/>
              </a:rPr>
              <a:t> :</a:t>
            </a:r>
            <a:endParaRPr lang="fa-IR" sz="2800" b="1" i="1" dirty="0">
              <a:solidFill>
                <a:srgbClr val="FF9900"/>
              </a:solidFill>
              <a:cs typeface="0 Titr Bold" panose="00000700000000000000" pitchFamily="2" charset="-78"/>
            </a:endParaRPr>
          </a:p>
          <a:p>
            <a:pPr lvl="0" rtl="0"/>
            <a:r>
              <a:rPr lang="fa-IR" sz="2400" b="1" dirty="0">
                <a:latin typeface="B Lotus"/>
                <a:cs typeface="0 Nazanin" panose="00000400000000000000" pitchFamily="2" charset="-78"/>
              </a:rPr>
              <a:t>ارتباط</a:t>
            </a:r>
            <a:r>
              <a:rPr lang="fa-IR" sz="2400" b="1" dirty="0">
                <a:cs typeface="0 Nazanin" panose="00000400000000000000" pitchFamily="2" charset="-78"/>
              </a:rPr>
              <a:t> </a:t>
            </a:r>
            <a:r>
              <a:rPr lang="fa-IR" sz="2400" b="1" dirty="0">
                <a:latin typeface="B Lotus"/>
                <a:cs typeface="0 Nazanin" panose="00000400000000000000" pitchFamily="2" charset="-78"/>
              </a:rPr>
              <a:t>مستقيمي</a:t>
            </a:r>
            <a:r>
              <a:rPr lang="fa-IR" sz="2400" b="1" dirty="0">
                <a:cs typeface="0 Nazanin" panose="00000400000000000000" pitchFamily="2" charset="-78"/>
              </a:rPr>
              <a:t> </a:t>
            </a:r>
            <a:r>
              <a:rPr lang="fa-IR" sz="2400" b="1" dirty="0">
                <a:latin typeface="B Lotus"/>
                <a:cs typeface="0 Nazanin" panose="00000400000000000000" pitchFamily="2" charset="-78"/>
              </a:rPr>
              <a:t>بين</a:t>
            </a:r>
            <a:r>
              <a:rPr lang="fa-IR" sz="2400" b="1" dirty="0">
                <a:cs typeface="0 Nazanin" panose="00000400000000000000" pitchFamily="2" charset="-78"/>
              </a:rPr>
              <a:t> </a:t>
            </a:r>
            <a:r>
              <a:rPr lang="fa-IR" sz="2400" b="1" dirty="0">
                <a:latin typeface="B Lotus"/>
                <a:cs typeface="0 Nazanin" panose="00000400000000000000" pitchFamily="2" charset="-78"/>
              </a:rPr>
              <a:t>توانايي</a:t>
            </a:r>
            <a:r>
              <a:rPr lang="fa-IR" sz="2400" b="1" dirty="0">
                <a:cs typeface="0 Nazanin" panose="00000400000000000000" pitchFamily="2" charset="-78"/>
              </a:rPr>
              <a:t> </a:t>
            </a:r>
            <a:r>
              <a:rPr lang="fa-IR" sz="2400" b="1" dirty="0">
                <a:latin typeface="B Lotus"/>
                <a:cs typeface="0 Nazanin" panose="00000400000000000000" pitchFamily="2" charset="-78"/>
              </a:rPr>
              <a:t>خواندن</a:t>
            </a:r>
            <a:r>
              <a:rPr lang="fa-IR" sz="2400" b="1" dirty="0">
                <a:cs typeface="0 Nazanin" panose="00000400000000000000" pitchFamily="2" charset="-78"/>
              </a:rPr>
              <a:t> </a:t>
            </a:r>
            <a:r>
              <a:rPr lang="fa-IR" sz="2400" b="1" dirty="0">
                <a:latin typeface="B Lotus"/>
                <a:cs typeface="0 Nazanin" panose="00000400000000000000" pitchFamily="2" charset="-78"/>
              </a:rPr>
              <a:t>و</a:t>
            </a:r>
            <a:r>
              <a:rPr lang="fa-IR" sz="2400" b="1" dirty="0">
                <a:cs typeface="0 Nazanin" panose="00000400000000000000" pitchFamily="2" charset="-78"/>
              </a:rPr>
              <a:t> </a:t>
            </a:r>
            <a:r>
              <a:rPr lang="fa-IR" sz="2400" b="1" dirty="0">
                <a:latin typeface="B Lotus"/>
                <a:cs typeface="0 Nazanin" panose="00000400000000000000" pitchFamily="2" charset="-78"/>
              </a:rPr>
              <a:t>ميزان</a:t>
            </a:r>
            <a:r>
              <a:rPr lang="fa-IR" sz="2400" b="1" dirty="0">
                <a:cs typeface="0 Nazanin" panose="00000400000000000000" pitchFamily="2" charset="-78"/>
              </a:rPr>
              <a:t> </a:t>
            </a:r>
            <a:r>
              <a:rPr lang="fa-IR" sz="2400" b="1" u="sng" dirty="0">
                <a:latin typeface="B Lotus"/>
                <a:cs typeface="0 Nazanin" panose="00000400000000000000" pitchFamily="2" charset="-78"/>
              </a:rPr>
              <a:t>افت</a:t>
            </a:r>
            <a:r>
              <a:rPr lang="fa-IR" sz="2400" b="1" u="sng" dirty="0">
                <a:cs typeface="0 Nazanin" panose="00000400000000000000" pitchFamily="2" charset="-78"/>
              </a:rPr>
              <a:t> </a:t>
            </a:r>
            <a:r>
              <a:rPr lang="fa-IR" sz="2400" b="1" u="sng" dirty="0">
                <a:latin typeface="B Lotus"/>
                <a:cs typeface="0 Nazanin" panose="00000400000000000000" pitchFamily="2" charset="-78"/>
              </a:rPr>
              <a:t>شنوائي</a:t>
            </a:r>
            <a:r>
              <a:rPr lang="fa-IR" sz="2400" b="1" dirty="0">
                <a:cs typeface="0 Nazanin" panose="00000400000000000000" pitchFamily="2" charset="-78"/>
              </a:rPr>
              <a:t> </a:t>
            </a:r>
            <a:r>
              <a:rPr lang="fa-IR" sz="2400" b="1" dirty="0">
                <a:latin typeface="B Lotus"/>
                <a:cs typeface="0 Nazanin" panose="00000400000000000000" pitchFamily="2" charset="-78"/>
              </a:rPr>
              <a:t>كودك</a:t>
            </a:r>
            <a:r>
              <a:rPr lang="fa-IR" sz="2400" b="1" dirty="0">
                <a:cs typeface="0 Nazanin" panose="00000400000000000000" pitchFamily="2" charset="-78"/>
              </a:rPr>
              <a:t> </a:t>
            </a:r>
            <a:r>
              <a:rPr lang="fa-IR" sz="2400" b="1" dirty="0">
                <a:latin typeface="B Lotus"/>
                <a:cs typeface="0 Nazanin" panose="00000400000000000000" pitchFamily="2" charset="-78"/>
              </a:rPr>
              <a:t>وجود</a:t>
            </a:r>
            <a:r>
              <a:rPr lang="fa-IR" sz="2400" b="1" dirty="0">
                <a:cs typeface="0 Nazanin" panose="00000400000000000000" pitchFamily="2" charset="-78"/>
              </a:rPr>
              <a:t> </a:t>
            </a:r>
            <a:r>
              <a:rPr lang="fa-IR" sz="2400" b="1" dirty="0">
                <a:latin typeface="B Lotus"/>
                <a:cs typeface="0 Nazanin" panose="00000400000000000000" pitchFamily="2" charset="-78"/>
              </a:rPr>
              <a:t>دارد</a:t>
            </a:r>
            <a:r>
              <a:rPr lang="fa-IR" sz="2400" b="1" dirty="0">
                <a:cs typeface="0 Nazanin" panose="00000400000000000000" pitchFamily="2" charset="-78"/>
              </a:rPr>
              <a:t> . </a:t>
            </a:r>
            <a:r>
              <a:rPr lang="fa-IR" sz="2400" b="1" dirty="0">
                <a:latin typeface="B Lotus"/>
                <a:cs typeface="0 Nazanin" panose="00000400000000000000" pitchFamily="2" charset="-78"/>
              </a:rPr>
              <a:t>هر</a:t>
            </a:r>
            <a:r>
              <a:rPr lang="fa-IR" sz="2400" b="1" dirty="0">
                <a:cs typeface="0 Nazanin" panose="00000400000000000000" pitchFamily="2" charset="-78"/>
              </a:rPr>
              <a:t> </a:t>
            </a:r>
            <a:r>
              <a:rPr lang="fa-IR" sz="2400" b="1" dirty="0">
                <a:latin typeface="B Lotus"/>
                <a:cs typeface="0 Nazanin" panose="00000400000000000000" pitchFamily="2" charset="-78"/>
              </a:rPr>
              <a:t>چه</a:t>
            </a:r>
            <a:r>
              <a:rPr lang="fa-IR" sz="2400" b="1" dirty="0">
                <a:cs typeface="0 Nazanin" panose="00000400000000000000" pitchFamily="2" charset="-78"/>
              </a:rPr>
              <a:t> </a:t>
            </a:r>
            <a:r>
              <a:rPr lang="fa-IR" sz="2400" b="1" dirty="0">
                <a:latin typeface="B Lotus"/>
                <a:cs typeface="0 Nazanin" panose="00000400000000000000" pitchFamily="2" charset="-78"/>
              </a:rPr>
              <a:t>افت</a:t>
            </a:r>
            <a:r>
              <a:rPr lang="fa-IR" sz="2400" b="1" dirty="0">
                <a:cs typeface="0 Nazanin" panose="00000400000000000000" pitchFamily="2" charset="-78"/>
              </a:rPr>
              <a:t> </a:t>
            </a:r>
            <a:r>
              <a:rPr lang="fa-IR" sz="2400" b="1" dirty="0">
                <a:latin typeface="B Lotus"/>
                <a:cs typeface="0 Nazanin" panose="00000400000000000000" pitchFamily="2" charset="-78"/>
              </a:rPr>
              <a:t>بيشتر</a:t>
            </a:r>
            <a:r>
              <a:rPr lang="fa-IR" sz="2400" b="1" dirty="0">
                <a:cs typeface="0 Nazanin" panose="00000400000000000000" pitchFamily="2" charset="-78"/>
              </a:rPr>
              <a:t> </a:t>
            </a:r>
            <a:r>
              <a:rPr lang="fa-IR" sz="2400" b="1" dirty="0">
                <a:latin typeface="B Lotus"/>
                <a:cs typeface="0 Nazanin" panose="00000400000000000000" pitchFamily="2" charset="-78"/>
              </a:rPr>
              <a:t>باشد</a:t>
            </a:r>
            <a:r>
              <a:rPr lang="fa-IR" sz="2400" b="1" dirty="0">
                <a:cs typeface="0 Nazanin" panose="00000400000000000000" pitchFamily="2" charset="-78"/>
              </a:rPr>
              <a:t> </a:t>
            </a:r>
            <a:r>
              <a:rPr lang="fa-IR" sz="2400" b="1" dirty="0">
                <a:latin typeface="B Lotus"/>
                <a:cs typeface="0 Nazanin" panose="00000400000000000000" pitchFamily="2" charset="-78"/>
              </a:rPr>
              <a:t>توانايي</a:t>
            </a:r>
            <a:r>
              <a:rPr lang="fa-IR" sz="2400" b="1" dirty="0">
                <a:cs typeface="0 Nazanin" panose="00000400000000000000" pitchFamily="2" charset="-78"/>
              </a:rPr>
              <a:t> </a:t>
            </a:r>
            <a:r>
              <a:rPr lang="fa-IR" sz="2400" b="1" dirty="0">
                <a:latin typeface="B Lotus"/>
                <a:cs typeface="0 Nazanin" panose="00000400000000000000" pitchFamily="2" charset="-78"/>
              </a:rPr>
              <a:t>خواندن</a:t>
            </a:r>
            <a:r>
              <a:rPr lang="fa-IR" sz="2400" b="1" dirty="0">
                <a:cs typeface="0 Nazanin" panose="00000400000000000000" pitchFamily="2" charset="-78"/>
              </a:rPr>
              <a:t> </a:t>
            </a:r>
            <a:r>
              <a:rPr lang="fa-IR" sz="2400" b="1" dirty="0">
                <a:latin typeface="B Lotus"/>
                <a:cs typeface="0 Nazanin" panose="00000400000000000000" pitchFamily="2" charset="-78"/>
              </a:rPr>
              <a:t>ضعيف</a:t>
            </a:r>
            <a:r>
              <a:rPr lang="fa-IR" sz="2400" b="1" dirty="0">
                <a:cs typeface="0 Nazanin" panose="00000400000000000000" pitchFamily="2" charset="-78"/>
              </a:rPr>
              <a:t> </a:t>
            </a:r>
            <a:r>
              <a:rPr lang="fa-IR" sz="2400" b="1" dirty="0">
                <a:latin typeface="B Lotus"/>
                <a:cs typeface="0 Nazanin" panose="00000400000000000000" pitchFamily="2" charset="-78"/>
              </a:rPr>
              <a:t>تر</a:t>
            </a:r>
            <a:r>
              <a:rPr lang="fa-IR" sz="2400" b="1" dirty="0">
                <a:cs typeface="0 Nazanin" panose="00000400000000000000" pitchFamily="2" charset="-78"/>
              </a:rPr>
              <a:t> </a:t>
            </a:r>
            <a:r>
              <a:rPr lang="fa-IR" sz="2400" b="1" dirty="0">
                <a:latin typeface="B Lotus"/>
                <a:cs typeface="0 Nazanin" panose="00000400000000000000" pitchFamily="2" charset="-78"/>
              </a:rPr>
              <a:t>است</a:t>
            </a:r>
            <a:r>
              <a:rPr lang="fa-IR" sz="2400" b="1" dirty="0">
                <a:cs typeface="0 Nazanin" panose="00000400000000000000" pitchFamily="2" charset="-78"/>
              </a:rPr>
              <a:t> .</a:t>
            </a:r>
          </a:p>
          <a:p>
            <a:pPr lvl="0" rtl="0"/>
            <a:r>
              <a:rPr lang="fa-IR" sz="2400" b="1" dirty="0">
                <a:cs typeface="0 Nazanin" panose="00000400000000000000" pitchFamily="2" charset="-78"/>
              </a:rPr>
              <a:t> </a:t>
            </a:r>
            <a:r>
              <a:rPr lang="fa-IR" sz="2400" b="1" dirty="0">
                <a:latin typeface="B Lotus"/>
                <a:cs typeface="0 Nazanin" panose="00000400000000000000" pitchFamily="2" charset="-78"/>
              </a:rPr>
              <a:t>افراد</a:t>
            </a:r>
            <a:r>
              <a:rPr lang="fa-IR" sz="2400" b="1" dirty="0">
                <a:cs typeface="0 Nazanin" panose="00000400000000000000" pitchFamily="2" charset="-78"/>
              </a:rPr>
              <a:t> </a:t>
            </a:r>
            <a:r>
              <a:rPr lang="fa-IR" sz="2400" b="1" dirty="0">
                <a:latin typeface="B Lotus"/>
                <a:cs typeface="0 Nazanin" panose="00000400000000000000" pitchFamily="2" charset="-78"/>
              </a:rPr>
              <a:t>ناشنوا</a:t>
            </a:r>
            <a:r>
              <a:rPr lang="fa-IR" sz="2400" b="1" dirty="0">
                <a:cs typeface="0 Nazanin" panose="00000400000000000000" pitchFamily="2" charset="-78"/>
              </a:rPr>
              <a:t> </a:t>
            </a:r>
            <a:r>
              <a:rPr lang="fa-IR" sz="2400" b="1" dirty="0">
                <a:latin typeface="B Lotus"/>
                <a:cs typeface="0 Nazanin" panose="00000400000000000000" pitchFamily="2" charset="-78"/>
              </a:rPr>
              <a:t>درك</a:t>
            </a:r>
            <a:r>
              <a:rPr lang="fa-IR" sz="2400" b="1" dirty="0">
                <a:cs typeface="0 Nazanin" panose="00000400000000000000" pitchFamily="2" charset="-78"/>
              </a:rPr>
              <a:t> </a:t>
            </a:r>
            <a:r>
              <a:rPr lang="fa-IR" sz="2400" b="1" dirty="0">
                <a:latin typeface="B Lotus"/>
                <a:cs typeface="0 Nazanin" panose="00000400000000000000" pitchFamily="2" charset="-78"/>
              </a:rPr>
              <a:t>درستي</a:t>
            </a:r>
            <a:r>
              <a:rPr lang="fa-IR" sz="2400" b="1" dirty="0">
                <a:cs typeface="0 Nazanin" panose="00000400000000000000" pitchFamily="2" charset="-78"/>
              </a:rPr>
              <a:t> </a:t>
            </a:r>
            <a:r>
              <a:rPr lang="fa-IR" sz="2400" b="1" dirty="0">
                <a:latin typeface="B Lotus"/>
                <a:cs typeface="0 Nazanin" panose="00000400000000000000" pitchFamily="2" charset="-78"/>
              </a:rPr>
              <a:t>از</a:t>
            </a:r>
            <a:r>
              <a:rPr lang="fa-IR" sz="2400" b="1" dirty="0">
                <a:cs typeface="0 Nazanin" panose="00000400000000000000" pitchFamily="2" charset="-78"/>
              </a:rPr>
              <a:t> </a:t>
            </a:r>
            <a:r>
              <a:rPr lang="fa-IR" sz="2400" b="1" dirty="0">
                <a:latin typeface="B Lotus"/>
                <a:cs typeface="0 Nazanin" panose="00000400000000000000" pitchFamily="2" charset="-78"/>
              </a:rPr>
              <a:t>تركيب</a:t>
            </a:r>
            <a:r>
              <a:rPr lang="fa-IR" sz="2400" b="1" dirty="0">
                <a:cs typeface="0 Nazanin" panose="00000400000000000000" pitchFamily="2" charset="-78"/>
              </a:rPr>
              <a:t> </a:t>
            </a:r>
            <a:r>
              <a:rPr lang="fa-IR" sz="2400" b="1" dirty="0">
                <a:latin typeface="B Lotus"/>
                <a:cs typeface="0 Nazanin" panose="00000400000000000000" pitchFamily="2" charset="-78"/>
              </a:rPr>
              <a:t>جملات</a:t>
            </a:r>
            <a:r>
              <a:rPr lang="fa-IR" sz="2400" b="1" dirty="0">
                <a:cs typeface="0 Nazanin" panose="00000400000000000000" pitchFamily="2" charset="-78"/>
              </a:rPr>
              <a:t> </a:t>
            </a:r>
            <a:r>
              <a:rPr lang="fa-IR" sz="2400" b="1" dirty="0">
                <a:latin typeface="B Lotus"/>
                <a:cs typeface="0 Nazanin" panose="00000400000000000000" pitchFamily="2" charset="-78"/>
              </a:rPr>
              <a:t>ندارند</a:t>
            </a:r>
            <a:r>
              <a:rPr lang="fa-IR" sz="2400" b="1" dirty="0">
                <a:cs typeface="0 Nazanin" panose="00000400000000000000" pitchFamily="2" charset="-78"/>
              </a:rPr>
              <a:t> </a:t>
            </a:r>
            <a:r>
              <a:rPr lang="fa-IR" sz="2400" b="1" dirty="0">
                <a:latin typeface="B Lotus"/>
                <a:cs typeface="0 Nazanin" panose="00000400000000000000" pitchFamily="2" charset="-78"/>
              </a:rPr>
              <a:t>،</a:t>
            </a:r>
            <a:r>
              <a:rPr lang="fa-IR" sz="2400" b="1" dirty="0">
                <a:cs typeface="0 Nazanin" panose="00000400000000000000" pitchFamily="2" charset="-78"/>
              </a:rPr>
              <a:t> </a:t>
            </a:r>
            <a:r>
              <a:rPr lang="fa-IR" sz="2400" b="1" dirty="0">
                <a:latin typeface="B Lotus"/>
                <a:cs typeface="0 Nazanin" panose="00000400000000000000" pitchFamily="2" charset="-78"/>
              </a:rPr>
              <a:t>در</a:t>
            </a:r>
            <a:r>
              <a:rPr lang="fa-IR" sz="2400" b="1" dirty="0">
                <a:cs typeface="0 Nazanin" panose="00000400000000000000" pitchFamily="2" charset="-78"/>
              </a:rPr>
              <a:t> </a:t>
            </a:r>
            <a:r>
              <a:rPr lang="fa-IR" sz="2400" b="1" dirty="0">
                <a:latin typeface="B Lotus"/>
                <a:cs typeface="0 Nazanin" panose="00000400000000000000" pitchFamily="2" charset="-78"/>
              </a:rPr>
              <a:t>دستور</a:t>
            </a:r>
            <a:r>
              <a:rPr lang="fa-IR" sz="2400" b="1" dirty="0">
                <a:cs typeface="0 Nazanin" panose="00000400000000000000" pitchFamily="2" charset="-78"/>
              </a:rPr>
              <a:t> </a:t>
            </a:r>
            <a:r>
              <a:rPr lang="fa-IR" sz="2400" b="1" dirty="0">
                <a:latin typeface="B Lotus"/>
                <a:cs typeface="0 Nazanin" panose="00000400000000000000" pitchFamily="2" charset="-78"/>
              </a:rPr>
              <a:t>زبان</a:t>
            </a:r>
            <a:r>
              <a:rPr lang="fa-IR" sz="2400" b="1" dirty="0">
                <a:cs typeface="0 Nazanin" panose="00000400000000000000" pitchFamily="2" charset="-78"/>
              </a:rPr>
              <a:t> </a:t>
            </a:r>
            <a:r>
              <a:rPr lang="fa-IR" sz="2400" b="1" dirty="0">
                <a:latin typeface="B Lotus"/>
                <a:cs typeface="0 Nazanin" panose="00000400000000000000" pitchFamily="2" charset="-78"/>
              </a:rPr>
              <a:t>مشكل</a:t>
            </a:r>
            <a:r>
              <a:rPr lang="fa-IR" sz="2400" b="1" dirty="0">
                <a:cs typeface="0 Nazanin" panose="00000400000000000000" pitchFamily="2" charset="-78"/>
              </a:rPr>
              <a:t> </a:t>
            </a:r>
            <a:r>
              <a:rPr lang="fa-IR" sz="2400" b="1" dirty="0">
                <a:latin typeface="B Lotus"/>
                <a:cs typeface="0 Nazanin" panose="00000400000000000000" pitchFamily="2" charset="-78"/>
              </a:rPr>
              <a:t>دارند</a:t>
            </a:r>
            <a:r>
              <a:rPr lang="fa-IR" sz="2400" b="1" dirty="0">
                <a:cs typeface="0 Nazanin" panose="00000400000000000000" pitchFamily="2" charset="-78"/>
              </a:rPr>
              <a:t> </a:t>
            </a:r>
            <a:r>
              <a:rPr lang="fa-IR" sz="2400" b="1" dirty="0">
                <a:latin typeface="B Lotus"/>
                <a:cs typeface="0 Nazanin" panose="00000400000000000000" pitchFamily="2" charset="-78"/>
              </a:rPr>
              <a:t>و</a:t>
            </a:r>
            <a:r>
              <a:rPr lang="fa-IR" sz="2400" b="1" dirty="0">
                <a:cs typeface="0 Nazanin" panose="00000400000000000000" pitchFamily="2" charset="-78"/>
              </a:rPr>
              <a:t> </a:t>
            </a:r>
            <a:r>
              <a:rPr lang="fa-IR" sz="2400" b="1" dirty="0">
                <a:latin typeface="B Lotus"/>
                <a:cs typeface="0 Nazanin" panose="00000400000000000000" pitchFamily="2" charset="-78"/>
              </a:rPr>
              <a:t>به</a:t>
            </a:r>
            <a:r>
              <a:rPr lang="fa-IR" sz="2400" b="1" dirty="0">
                <a:cs typeface="0 Nazanin" panose="00000400000000000000" pitchFamily="2" charset="-78"/>
              </a:rPr>
              <a:t> </a:t>
            </a:r>
            <a:r>
              <a:rPr lang="fa-IR" sz="2400" b="1" dirty="0">
                <a:latin typeface="B Lotus"/>
                <a:cs typeface="0 Nazanin" panose="00000400000000000000" pitchFamily="2" charset="-78"/>
              </a:rPr>
              <a:t>خصوص</a:t>
            </a:r>
            <a:r>
              <a:rPr lang="fa-IR" sz="2400" b="1" dirty="0">
                <a:cs typeface="0 Nazanin" panose="00000400000000000000" pitchFamily="2" charset="-78"/>
              </a:rPr>
              <a:t> </a:t>
            </a:r>
            <a:r>
              <a:rPr lang="fa-IR" sz="2400" b="1" dirty="0">
                <a:latin typeface="B Lotus"/>
                <a:cs typeface="0 Nazanin" panose="00000400000000000000" pitchFamily="2" charset="-78"/>
              </a:rPr>
              <a:t>جملات</a:t>
            </a:r>
            <a:r>
              <a:rPr lang="fa-IR" sz="2400" b="1" dirty="0">
                <a:cs typeface="0 Nazanin" panose="00000400000000000000" pitchFamily="2" charset="-78"/>
              </a:rPr>
              <a:t> </a:t>
            </a:r>
            <a:r>
              <a:rPr lang="fa-IR" sz="2400" b="1" u="sng" dirty="0">
                <a:latin typeface="B Lotus"/>
                <a:cs typeface="0 Nazanin" panose="00000400000000000000" pitchFamily="2" charset="-78"/>
              </a:rPr>
              <a:t>مجهول</a:t>
            </a:r>
            <a:r>
              <a:rPr lang="fa-IR" sz="2400" b="1" u="sng" dirty="0">
                <a:cs typeface="0 Nazanin" panose="00000400000000000000" pitchFamily="2" charset="-78"/>
              </a:rPr>
              <a:t> </a:t>
            </a:r>
            <a:r>
              <a:rPr lang="fa-IR" sz="2400" b="1" u="sng" dirty="0">
                <a:latin typeface="B Lotus"/>
                <a:cs typeface="0 Nazanin" panose="00000400000000000000" pitchFamily="2" charset="-78"/>
              </a:rPr>
              <a:t>يا</a:t>
            </a:r>
            <a:r>
              <a:rPr lang="fa-IR" sz="2400" b="1" u="sng" dirty="0">
                <a:cs typeface="0 Nazanin" panose="00000400000000000000" pitchFamily="2" charset="-78"/>
              </a:rPr>
              <a:t> </a:t>
            </a:r>
            <a:r>
              <a:rPr lang="fa-IR" sz="2400" b="1" u="sng" dirty="0">
                <a:latin typeface="B Lotus"/>
                <a:cs typeface="0 Nazanin" panose="00000400000000000000" pitchFamily="2" charset="-78"/>
              </a:rPr>
              <a:t>تركيبات</a:t>
            </a:r>
            <a:r>
              <a:rPr lang="fa-IR" sz="2400" b="1" u="sng" dirty="0">
                <a:cs typeface="0 Nazanin" panose="00000400000000000000" pitchFamily="2" charset="-78"/>
              </a:rPr>
              <a:t> </a:t>
            </a:r>
            <a:r>
              <a:rPr lang="fa-IR" sz="2400" b="1" u="sng" dirty="0">
                <a:latin typeface="B Lotus"/>
                <a:cs typeface="0 Nazanin" panose="00000400000000000000" pitchFamily="2" charset="-78"/>
              </a:rPr>
              <a:t>پيچيده</a:t>
            </a:r>
            <a:r>
              <a:rPr lang="fa-IR" sz="2400" b="1" dirty="0">
                <a:cs typeface="0 Nazanin" panose="00000400000000000000" pitchFamily="2" charset="-78"/>
              </a:rPr>
              <a:t> </a:t>
            </a:r>
            <a:r>
              <a:rPr lang="fa-IR" sz="2400" b="1" dirty="0">
                <a:latin typeface="B Lotus"/>
                <a:cs typeface="0 Nazanin" panose="00000400000000000000" pitchFamily="2" charset="-78"/>
              </a:rPr>
              <a:t>را</a:t>
            </a:r>
            <a:r>
              <a:rPr lang="fa-IR" sz="2400" b="1" dirty="0">
                <a:cs typeface="0 Nazanin" panose="00000400000000000000" pitchFamily="2" charset="-78"/>
              </a:rPr>
              <a:t> </a:t>
            </a:r>
            <a:r>
              <a:rPr lang="fa-IR" sz="2400" b="1" dirty="0">
                <a:latin typeface="B Lotus"/>
                <a:cs typeface="0 Nazanin" panose="00000400000000000000" pitchFamily="2" charset="-78"/>
              </a:rPr>
              <a:t>نمي</a:t>
            </a:r>
            <a:r>
              <a:rPr lang="fa-IR" sz="2400" b="1" dirty="0">
                <a:cs typeface="0 Nazanin" panose="00000400000000000000" pitchFamily="2" charset="-78"/>
              </a:rPr>
              <a:t> </a:t>
            </a:r>
            <a:r>
              <a:rPr lang="fa-IR" sz="2400" b="1" dirty="0">
                <a:latin typeface="B Lotus"/>
                <a:cs typeface="0 Nazanin" panose="00000400000000000000" pitchFamily="2" charset="-78"/>
              </a:rPr>
              <a:t>فهمند</a:t>
            </a:r>
            <a:r>
              <a:rPr lang="fa-IR" sz="2400" b="1" dirty="0">
                <a:cs typeface="0 Nazanin" panose="00000400000000000000" pitchFamily="2" charset="-78"/>
              </a:rPr>
              <a:t> . </a:t>
            </a:r>
            <a:r>
              <a:rPr lang="fa-IR" sz="2400" b="1" dirty="0">
                <a:latin typeface="B Lotus"/>
                <a:cs typeface="0 Nazanin" panose="00000400000000000000" pitchFamily="2" charset="-78"/>
              </a:rPr>
              <a:t>افراد</a:t>
            </a:r>
            <a:r>
              <a:rPr lang="fa-IR" sz="2400" b="1" dirty="0">
                <a:cs typeface="0 Nazanin" panose="00000400000000000000" pitchFamily="2" charset="-78"/>
              </a:rPr>
              <a:t> </a:t>
            </a:r>
            <a:r>
              <a:rPr lang="fa-IR" sz="2400" b="1" dirty="0">
                <a:latin typeface="B Lotus"/>
                <a:cs typeface="0 Nazanin" panose="00000400000000000000" pitchFamily="2" charset="-78"/>
              </a:rPr>
              <a:t>كم</a:t>
            </a:r>
            <a:r>
              <a:rPr lang="fa-IR" sz="2400" b="1" dirty="0">
                <a:cs typeface="0 Nazanin" panose="00000400000000000000" pitchFamily="2" charset="-78"/>
              </a:rPr>
              <a:t> </a:t>
            </a:r>
            <a:r>
              <a:rPr lang="fa-IR" sz="2400" b="1" dirty="0">
                <a:latin typeface="B Lotus"/>
                <a:cs typeface="0 Nazanin" panose="00000400000000000000" pitchFamily="2" charset="-78"/>
              </a:rPr>
              <a:t>شنوا</a:t>
            </a:r>
            <a:r>
              <a:rPr lang="fa-IR" sz="2400" b="1" dirty="0">
                <a:cs typeface="0 Nazanin" panose="00000400000000000000" pitchFamily="2" charset="-78"/>
              </a:rPr>
              <a:t> </a:t>
            </a:r>
            <a:r>
              <a:rPr lang="fa-IR" sz="2400" b="1" dirty="0">
                <a:latin typeface="B Lotus"/>
                <a:cs typeface="0 Nazanin" panose="00000400000000000000" pitchFamily="2" charset="-78"/>
              </a:rPr>
              <a:t>غالبا</a:t>
            </a:r>
            <a:r>
              <a:rPr lang="fa-IR" sz="2400" b="1" dirty="0">
                <a:cs typeface="0 Nazanin" panose="00000400000000000000" pitchFamily="2" charset="-78"/>
              </a:rPr>
              <a:t>" </a:t>
            </a:r>
            <a:r>
              <a:rPr lang="fa-IR" sz="2400" b="1" dirty="0">
                <a:latin typeface="B Lotus"/>
                <a:cs typeface="0 Nazanin" panose="00000400000000000000" pitchFamily="2" charset="-78"/>
              </a:rPr>
              <a:t>مطلب</a:t>
            </a:r>
            <a:r>
              <a:rPr lang="fa-IR" sz="2400" b="1" dirty="0">
                <a:cs typeface="0 Nazanin" panose="00000400000000000000" pitchFamily="2" charset="-78"/>
              </a:rPr>
              <a:t> </a:t>
            </a:r>
            <a:r>
              <a:rPr lang="fa-IR" sz="2400" b="1" dirty="0">
                <a:latin typeface="B Lotus"/>
                <a:cs typeface="0 Nazanin" panose="00000400000000000000" pitchFamily="2" charset="-78"/>
              </a:rPr>
              <a:t>را</a:t>
            </a:r>
            <a:r>
              <a:rPr lang="fa-IR" sz="2400" b="1" dirty="0">
                <a:cs typeface="0 Nazanin" panose="00000400000000000000" pitchFamily="2" charset="-78"/>
              </a:rPr>
              <a:t> </a:t>
            </a:r>
            <a:r>
              <a:rPr lang="fa-IR" sz="2400" b="1" dirty="0">
                <a:latin typeface="B Lotus"/>
                <a:cs typeface="0 Nazanin" panose="00000400000000000000" pitchFamily="2" charset="-78"/>
              </a:rPr>
              <a:t>جمله</a:t>
            </a:r>
            <a:r>
              <a:rPr lang="fa-IR" sz="2400" b="1" dirty="0">
                <a:cs typeface="0 Nazanin" panose="00000400000000000000" pitchFamily="2" charset="-78"/>
              </a:rPr>
              <a:t> </a:t>
            </a:r>
            <a:r>
              <a:rPr lang="fa-IR" sz="2400" b="1" dirty="0">
                <a:latin typeface="B Lotus"/>
                <a:cs typeface="0 Nazanin" panose="00000400000000000000" pitchFamily="2" charset="-78"/>
              </a:rPr>
              <a:t>به</a:t>
            </a:r>
            <a:r>
              <a:rPr lang="fa-IR" sz="2400" b="1" dirty="0">
                <a:cs typeface="0 Nazanin" panose="00000400000000000000" pitchFamily="2" charset="-78"/>
              </a:rPr>
              <a:t> </a:t>
            </a:r>
            <a:r>
              <a:rPr lang="fa-IR" sz="2400" b="1" dirty="0">
                <a:latin typeface="B Lotus"/>
                <a:cs typeface="0 Nazanin" panose="00000400000000000000" pitchFamily="2" charset="-78"/>
              </a:rPr>
              <a:t>جمله</a:t>
            </a:r>
            <a:r>
              <a:rPr lang="fa-IR" sz="2400" b="1" dirty="0">
                <a:cs typeface="0 Nazanin" panose="00000400000000000000" pitchFamily="2" charset="-78"/>
              </a:rPr>
              <a:t> </a:t>
            </a:r>
            <a:r>
              <a:rPr lang="fa-IR" sz="2400" b="1" dirty="0">
                <a:latin typeface="B Lotus"/>
                <a:cs typeface="0 Nazanin" panose="00000400000000000000" pitchFamily="2" charset="-78"/>
              </a:rPr>
              <a:t>مي</a:t>
            </a:r>
            <a:r>
              <a:rPr lang="fa-IR" sz="2400" b="1" dirty="0">
                <a:cs typeface="0 Nazanin" panose="00000400000000000000" pitchFamily="2" charset="-78"/>
              </a:rPr>
              <a:t> </a:t>
            </a:r>
            <a:r>
              <a:rPr lang="fa-IR" sz="2400" b="1" dirty="0">
                <a:latin typeface="B Lotus"/>
                <a:cs typeface="0 Nazanin" panose="00000400000000000000" pitchFamily="2" charset="-78"/>
              </a:rPr>
              <a:t>فهمند</a:t>
            </a:r>
            <a:r>
              <a:rPr lang="fa-IR" sz="2400" b="1" dirty="0">
                <a:cs typeface="0 Nazanin" panose="00000400000000000000" pitchFamily="2" charset="-78"/>
              </a:rPr>
              <a:t> .</a:t>
            </a:r>
            <a:r>
              <a:rPr lang="fa-IR" sz="2400" b="1" dirty="0">
                <a:solidFill>
                  <a:schemeClr val="accent2"/>
                </a:solidFill>
                <a:cs typeface="0 Nazanin" panose="00000400000000000000" pitchFamily="2" charset="-78"/>
              </a:rPr>
              <a:t> </a:t>
            </a:r>
          </a:p>
          <a:p>
            <a:pPr lvl="0" rtl="0"/>
            <a:r>
              <a:rPr lang="fa-IR" sz="2800" b="1" dirty="0">
                <a:solidFill>
                  <a:schemeClr val="accent2"/>
                </a:solidFill>
                <a:cs typeface="0 Titr Bold" panose="00000700000000000000" pitchFamily="2" charset="-78"/>
              </a:rPr>
              <a:t> </a:t>
            </a:r>
            <a:r>
              <a:rPr lang="fa-IR" sz="2800" b="1" i="1" dirty="0">
                <a:solidFill>
                  <a:srgbClr val="FF9900"/>
                </a:solidFill>
                <a:latin typeface="B Lotus"/>
                <a:cs typeface="0 Titr Bold" panose="00000700000000000000" pitchFamily="2" charset="-78"/>
              </a:rPr>
              <a:t>نوشتن</a:t>
            </a:r>
            <a:r>
              <a:rPr lang="fa-IR" sz="2800" b="1" i="1" dirty="0">
                <a:solidFill>
                  <a:srgbClr val="FF9900"/>
                </a:solidFill>
                <a:cs typeface="0 Titr Bold" panose="00000700000000000000" pitchFamily="2" charset="-78"/>
              </a:rPr>
              <a:t> </a:t>
            </a:r>
            <a:r>
              <a:rPr lang="fa-IR" sz="2400" b="1" i="1" dirty="0">
                <a:solidFill>
                  <a:srgbClr val="FF9900"/>
                </a:solidFill>
                <a:cs typeface="0 Nazanin" panose="00000400000000000000" pitchFamily="2" charset="-78"/>
              </a:rPr>
              <a:t>:</a:t>
            </a:r>
          </a:p>
          <a:p>
            <a:pPr lvl="0" rtl="0"/>
            <a:r>
              <a:rPr lang="fa-IR" sz="2400" b="1" dirty="0">
                <a:cs typeface="0 Nazanin" panose="00000400000000000000" pitchFamily="2" charset="-78"/>
              </a:rPr>
              <a:t> </a:t>
            </a:r>
            <a:r>
              <a:rPr lang="fa-IR" sz="2400" b="1" dirty="0">
                <a:latin typeface="B Lotus"/>
                <a:cs typeface="0 Nazanin" panose="00000400000000000000" pitchFamily="2" charset="-78"/>
              </a:rPr>
              <a:t>ناشنواها</a:t>
            </a:r>
            <a:r>
              <a:rPr lang="fa-IR" sz="2400" b="1" dirty="0">
                <a:cs typeface="0 Nazanin" panose="00000400000000000000" pitchFamily="2" charset="-78"/>
              </a:rPr>
              <a:t> </a:t>
            </a:r>
            <a:r>
              <a:rPr lang="fa-IR" sz="2400" b="1" dirty="0">
                <a:latin typeface="B Lotus"/>
                <a:cs typeface="0 Nazanin" panose="00000400000000000000" pitchFamily="2" charset="-78"/>
              </a:rPr>
              <a:t>در</a:t>
            </a:r>
            <a:r>
              <a:rPr lang="fa-IR" sz="2400" b="1" dirty="0">
                <a:cs typeface="0 Nazanin" panose="00000400000000000000" pitchFamily="2" charset="-78"/>
              </a:rPr>
              <a:t> </a:t>
            </a:r>
            <a:r>
              <a:rPr lang="fa-IR" sz="2400" b="1" dirty="0">
                <a:latin typeface="B Lotus"/>
                <a:cs typeface="0 Nazanin" panose="00000400000000000000" pitchFamily="2" charset="-78"/>
              </a:rPr>
              <a:t>نوشتن</a:t>
            </a:r>
            <a:r>
              <a:rPr lang="fa-IR" sz="2400" b="1" dirty="0">
                <a:cs typeface="0 Nazanin" panose="00000400000000000000" pitchFamily="2" charset="-78"/>
              </a:rPr>
              <a:t> </a:t>
            </a:r>
            <a:r>
              <a:rPr lang="fa-IR" sz="2400" b="1" dirty="0">
                <a:latin typeface="B Lotus"/>
                <a:cs typeface="0 Nazanin" panose="00000400000000000000" pitchFamily="2" charset="-78"/>
              </a:rPr>
              <a:t>مشكل</a:t>
            </a:r>
            <a:r>
              <a:rPr lang="fa-IR" sz="2400" b="1" dirty="0">
                <a:cs typeface="0 Nazanin" panose="00000400000000000000" pitchFamily="2" charset="-78"/>
              </a:rPr>
              <a:t> </a:t>
            </a:r>
            <a:r>
              <a:rPr lang="fa-IR" sz="2400" b="1" dirty="0">
                <a:latin typeface="B Lotus"/>
                <a:cs typeface="0 Nazanin" panose="00000400000000000000" pitchFamily="2" charset="-78"/>
              </a:rPr>
              <a:t>دارند</a:t>
            </a:r>
            <a:r>
              <a:rPr lang="fa-IR" sz="2400" b="1" dirty="0">
                <a:cs typeface="0 Nazanin" panose="00000400000000000000" pitchFamily="2" charset="-78"/>
              </a:rPr>
              <a:t> </a:t>
            </a:r>
            <a:r>
              <a:rPr lang="fa-IR" sz="2400" b="1" dirty="0">
                <a:latin typeface="B Lotus"/>
                <a:cs typeface="0 Nazanin" panose="00000400000000000000" pitchFamily="2" charset="-78"/>
              </a:rPr>
              <a:t>و</a:t>
            </a:r>
            <a:r>
              <a:rPr lang="fa-IR" sz="2400" b="1" dirty="0">
                <a:cs typeface="0 Nazanin" panose="00000400000000000000" pitchFamily="2" charset="-78"/>
              </a:rPr>
              <a:t> </a:t>
            </a:r>
            <a:r>
              <a:rPr lang="fa-IR" sz="2400" b="1" dirty="0">
                <a:latin typeface="B Lotus"/>
                <a:cs typeface="0 Nazanin" panose="00000400000000000000" pitchFamily="2" charset="-78"/>
              </a:rPr>
              <a:t>اين</a:t>
            </a:r>
            <a:r>
              <a:rPr lang="fa-IR" sz="2400" b="1" dirty="0">
                <a:cs typeface="0 Nazanin" panose="00000400000000000000" pitchFamily="2" charset="-78"/>
              </a:rPr>
              <a:t> </a:t>
            </a:r>
            <a:r>
              <a:rPr lang="fa-IR" sz="2400" b="1" dirty="0">
                <a:latin typeface="B Lotus"/>
                <a:cs typeface="0 Nazanin" panose="00000400000000000000" pitchFamily="2" charset="-78"/>
              </a:rPr>
              <a:t>بدليل</a:t>
            </a:r>
            <a:r>
              <a:rPr lang="fa-IR" sz="2400" b="1" dirty="0">
                <a:cs typeface="0 Nazanin" panose="00000400000000000000" pitchFamily="2" charset="-78"/>
              </a:rPr>
              <a:t> </a:t>
            </a:r>
            <a:r>
              <a:rPr lang="fa-IR" sz="2400" b="1" dirty="0">
                <a:latin typeface="B Lotus"/>
                <a:cs typeface="0 Nazanin" panose="00000400000000000000" pitchFamily="2" charset="-78"/>
              </a:rPr>
              <a:t>اشكال</a:t>
            </a:r>
            <a:r>
              <a:rPr lang="fa-IR" sz="2400" b="1" dirty="0">
                <a:cs typeface="0 Nazanin" panose="00000400000000000000" pitchFamily="2" charset="-78"/>
              </a:rPr>
              <a:t> </a:t>
            </a:r>
            <a:r>
              <a:rPr lang="fa-IR" sz="2400" b="1" dirty="0">
                <a:latin typeface="B Lotus"/>
                <a:cs typeface="0 Nazanin" panose="00000400000000000000" pitchFamily="2" charset="-78"/>
              </a:rPr>
              <a:t>در</a:t>
            </a:r>
            <a:r>
              <a:rPr lang="fa-IR" sz="2400" b="1" dirty="0">
                <a:cs typeface="0 Nazanin" panose="00000400000000000000" pitchFamily="2" charset="-78"/>
              </a:rPr>
              <a:t> </a:t>
            </a:r>
            <a:r>
              <a:rPr lang="fa-IR" sz="2400" b="1" u="sng" dirty="0">
                <a:latin typeface="B Lotus"/>
                <a:cs typeface="0 Nazanin" panose="00000400000000000000" pitchFamily="2" charset="-78"/>
              </a:rPr>
              <a:t>لغت</a:t>
            </a:r>
            <a:r>
              <a:rPr lang="fa-IR" sz="2400" b="1" u="sng" dirty="0">
                <a:cs typeface="0 Nazanin" panose="00000400000000000000" pitchFamily="2" charset="-78"/>
              </a:rPr>
              <a:t> </a:t>
            </a:r>
            <a:r>
              <a:rPr lang="fa-IR" sz="2400" b="1" u="sng" dirty="0">
                <a:latin typeface="B Lotus"/>
                <a:cs typeface="0 Nazanin" panose="00000400000000000000" pitchFamily="2" charset="-78"/>
              </a:rPr>
              <a:t>معني</a:t>
            </a:r>
            <a:r>
              <a:rPr lang="fa-IR" sz="2400" b="1" u="sng" dirty="0">
                <a:cs typeface="0 Nazanin" panose="00000400000000000000" pitchFamily="2" charset="-78"/>
              </a:rPr>
              <a:t> </a:t>
            </a:r>
            <a:r>
              <a:rPr lang="fa-IR" sz="2400" b="1" u="sng" dirty="0">
                <a:latin typeface="B Lotus"/>
                <a:cs typeface="0 Nazanin" panose="00000400000000000000" pitchFamily="2" charset="-78"/>
              </a:rPr>
              <a:t>و</a:t>
            </a:r>
            <a:r>
              <a:rPr lang="fa-IR" sz="2400" b="1" u="sng" dirty="0">
                <a:cs typeface="0 Nazanin" panose="00000400000000000000" pitchFamily="2" charset="-78"/>
              </a:rPr>
              <a:t> </a:t>
            </a:r>
            <a:r>
              <a:rPr lang="fa-IR" sz="2400" b="1" u="sng" dirty="0">
                <a:latin typeface="B Lotus"/>
                <a:cs typeface="0 Nazanin" panose="00000400000000000000" pitchFamily="2" charset="-78"/>
              </a:rPr>
              <a:t>تركيب</a:t>
            </a:r>
            <a:r>
              <a:rPr lang="fa-IR" sz="2400" b="1" dirty="0">
                <a:cs typeface="0 Nazanin" panose="00000400000000000000" pitchFamily="2" charset="-78"/>
              </a:rPr>
              <a:t> </a:t>
            </a:r>
            <a:r>
              <a:rPr lang="fa-IR" sz="2400" b="1" dirty="0">
                <a:latin typeface="B Lotus"/>
                <a:cs typeface="0 Nazanin" panose="00000400000000000000" pitchFamily="2" charset="-78"/>
              </a:rPr>
              <a:t>است</a:t>
            </a:r>
            <a:r>
              <a:rPr lang="fa-IR" sz="2400" b="1" dirty="0">
                <a:cs typeface="0 Nazanin" panose="00000400000000000000" pitchFamily="2" charset="-78"/>
              </a:rPr>
              <a:t>. </a:t>
            </a:r>
            <a:r>
              <a:rPr lang="fa-IR" sz="2400" b="1" dirty="0">
                <a:latin typeface="B Lotus"/>
                <a:cs typeface="0 Nazanin" panose="00000400000000000000" pitchFamily="2" charset="-78"/>
              </a:rPr>
              <a:t>در</a:t>
            </a:r>
            <a:r>
              <a:rPr lang="fa-IR" sz="2400" b="1" dirty="0">
                <a:cs typeface="0 Nazanin" panose="00000400000000000000" pitchFamily="2" charset="-78"/>
              </a:rPr>
              <a:t> </a:t>
            </a:r>
            <a:r>
              <a:rPr lang="fa-IR" sz="2400" b="1" dirty="0">
                <a:latin typeface="B Lotus"/>
                <a:cs typeface="0 Nazanin" panose="00000400000000000000" pitchFamily="2" charset="-78"/>
              </a:rPr>
              <a:t>كل</a:t>
            </a:r>
            <a:r>
              <a:rPr lang="fa-IR" sz="2400" b="1" dirty="0">
                <a:cs typeface="0 Nazanin" panose="00000400000000000000" pitchFamily="2" charset="-78"/>
              </a:rPr>
              <a:t> </a:t>
            </a:r>
            <a:r>
              <a:rPr lang="fa-IR" sz="2400" b="1" dirty="0">
                <a:latin typeface="B Lotus"/>
                <a:cs typeface="0 Nazanin" panose="00000400000000000000" pitchFamily="2" charset="-78"/>
              </a:rPr>
              <a:t>توانايي</a:t>
            </a:r>
            <a:r>
              <a:rPr lang="fa-IR" sz="2400" b="1" dirty="0">
                <a:cs typeface="0 Nazanin" panose="00000400000000000000" pitchFamily="2" charset="-78"/>
              </a:rPr>
              <a:t> </a:t>
            </a:r>
            <a:r>
              <a:rPr lang="fa-IR" sz="2400" b="1" dirty="0">
                <a:latin typeface="B Lotus"/>
                <a:cs typeface="0 Nazanin" panose="00000400000000000000" pitchFamily="2" charset="-78"/>
              </a:rPr>
              <a:t>خواندن</a:t>
            </a:r>
            <a:r>
              <a:rPr lang="fa-IR" sz="2400" b="1" dirty="0">
                <a:cs typeface="0 Nazanin" panose="00000400000000000000" pitchFamily="2" charset="-78"/>
              </a:rPr>
              <a:t> </a:t>
            </a:r>
            <a:r>
              <a:rPr lang="fa-IR" sz="2400" b="1" dirty="0">
                <a:latin typeface="B Lotus"/>
                <a:cs typeface="0 Nazanin" panose="00000400000000000000" pitchFamily="2" charset="-78"/>
              </a:rPr>
              <a:t>كم</a:t>
            </a:r>
            <a:r>
              <a:rPr lang="fa-IR" sz="2400" b="1" dirty="0">
                <a:cs typeface="0 Nazanin" panose="00000400000000000000" pitchFamily="2" charset="-78"/>
              </a:rPr>
              <a:t> </a:t>
            </a:r>
            <a:r>
              <a:rPr lang="fa-IR" sz="2400" b="1" dirty="0">
                <a:latin typeface="B Lotus"/>
                <a:cs typeface="0 Nazanin" panose="00000400000000000000" pitchFamily="2" charset="-78"/>
              </a:rPr>
              <a:t>شنواها</a:t>
            </a:r>
            <a:r>
              <a:rPr lang="fa-IR" sz="2400" b="1" dirty="0">
                <a:cs typeface="0 Nazanin" panose="00000400000000000000" pitchFamily="2" charset="-78"/>
              </a:rPr>
              <a:t> </a:t>
            </a:r>
            <a:r>
              <a:rPr lang="fa-IR" sz="2400" b="1" dirty="0">
                <a:latin typeface="B Lotus"/>
                <a:cs typeface="0 Nazanin" panose="00000400000000000000" pitchFamily="2" charset="-78"/>
              </a:rPr>
              <a:t>بهتر</a:t>
            </a:r>
            <a:r>
              <a:rPr lang="fa-IR" sz="2400" b="1" dirty="0">
                <a:cs typeface="0 Nazanin" panose="00000400000000000000" pitchFamily="2" charset="-78"/>
              </a:rPr>
              <a:t> </a:t>
            </a:r>
            <a:r>
              <a:rPr lang="fa-IR" sz="2400" b="1" dirty="0">
                <a:latin typeface="B Lotus"/>
                <a:cs typeface="0 Nazanin" panose="00000400000000000000" pitchFamily="2" charset="-78"/>
              </a:rPr>
              <a:t>از</a:t>
            </a:r>
            <a:r>
              <a:rPr lang="fa-IR" sz="2400" b="1" dirty="0">
                <a:cs typeface="0 Nazanin" panose="00000400000000000000" pitchFamily="2" charset="-78"/>
              </a:rPr>
              <a:t> </a:t>
            </a:r>
            <a:r>
              <a:rPr lang="fa-IR" sz="2400" b="1" dirty="0">
                <a:latin typeface="B Lotus"/>
                <a:cs typeface="0 Nazanin" panose="00000400000000000000" pitchFamily="2" charset="-78"/>
              </a:rPr>
              <a:t>نوشتن</a:t>
            </a:r>
            <a:r>
              <a:rPr lang="fa-IR" sz="2400" b="1" dirty="0">
                <a:cs typeface="0 Nazanin" panose="00000400000000000000" pitchFamily="2" charset="-78"/>
              </a:rPr>
              <a:t> </a:t>
            </a:r>
            <a:r>
              <a:rPr lang="fa-IR" sz="2400" b="1" dirty="0">
                <a:latin typeface="B Lotus"/>
                <a:cs typeface="0 Nazanin" panose="00000400000000000000" pitchFamily="2" charset="-78"/>
              </a:rPr>
              <a:t>آنان</a:t>
            </a:r>
            <a:r>
              <a:rPr lang="fa-IR" sz="2400" b="1" dirty="0">
                <a:cs typeface="0 Nazanin" panose="00000400000000000000" pitchFamily="2" charset="-78"/>
              </a:rPr>
              <a:t> </a:t>
            </a:r>
            <a:r>
              <a:rPr lang="fa-IR" sz="2400" b="1" dirty="0">
                <a:latin typeface="B Lotus"/>
                <a:cs typeface="0 Nazanin" panose="00000400000000000000" pitchFamily="2" charset="-78"/>
              </a:rPr>
              <a:t>است</a:t>
            </a:r>
            <a:r>
              <a:rPr lang="fa-IR" sz="2400" b="1" dirty="0">
                <a:cs typeface="0 Nazanin" panose="00000400000000000000" pitchFamily="2" charset="-78"/>
              </a:rPr>
              <a:t> </a:t>
            </a:r>
            <a:r>
              <a:rPr lang="fa-IR" sz="2400" b="1" dirty="0">
                <a:latin typeface="B Lotus"/>
                <a:cs typeface="0 Nazanin" panose="00000400000000000000" pitchFamily="2" charset="-78"/>
              </a:rPr>
              <a:t>چون</a:t>
            </a:r>
            <a:r>
              <a:rPr lang="fa-IR" sz="2400" b="1" dirty="0">
                <a:cs typeface="0 Nazanin" panose="00000400000000000000" pitchFamily="2" charset="-78"/>
              </a:rPr>
              <a:t> </a:t>
            </a:r>
            <a:r>
              <a:rPr lang="fa-IR" sz="2400" b="1" dirty="0">
                <a:latin typeface="B Lotus"/>
                <a:cs typeface="0 Nazanin" panose="00000400000000000000" pitchFamily="2" charset="-78"/>
              </a:rPr>
              <a:t>در</a:t>
            </a:r>
            <a:r>
              <a:rPr lang="fa-IR" sz="2400" b="1" dirty="0">
                <a:cs typeface="0 Nazanin" panose="00000400000000000000" pitchFamily="2" charset="-78"/>
              </a:rPr>
              <a:t> </a:t>
            </a:r>
            <a:r>
              <a:rPr lang="fa-IR" sz="2400" b="1" dirty="0">
                <a:latin typeface="B Lotus"/>
                <a:cs typeface="0 Nazanin" panose="00000400000000000000" pitchFamily="2" charset="-78"/>
              </a:rPr>
              <a:t>مورد</a:t>
            </a:r>
            <a:r>
              <a:rPr lang="fa-IR" sz="2400" b="1" dirty="0">
                <a:cs typeface="0 Nazanin" panose="00000400000000000000" pitchFamily="2" charset="-78"/>
              </a:rPr>
              <a:t> </a:t>
            </a:r>
            <a:r>
              <a:rPr lang="fa-IR" sz="2400" b="1" dirty="0">
                <a:latin typeface="B Lotus"/>
                <a:cs typeface="0 Nazanin" panose="00000400000000000000" pitchFamily="2" charset="-78"/>
              </a:rPr>
              <a:t>خواندن</a:t>
            </a:r>
            <a:r>
              <a:rPr lang="fa-IR" sz="2400" b="1" dirty="0">
                <a:cs typeface="0 Nazanin" panose="00000400000000000000" pitchFamily="2" charset="-78"/>
              </a:rPr>
              <a:t> </a:t>
            </a:r>
            <a:r>
              <a:rPr lang="fa-IR" sz="2400" b="1" dirty="0">
                <a:latin typeface="B Lotus"/>
                <a:cs typeface="0 Nazanin" panose="00000400000000000000" pitchFamily="2" charset="-78"/>
              </a:rPr>
              <a:t>،</a:t>
            </a:r>
            <a:r>
              <a:rPr lang="fa-IR" sz="2400" b="1" dirty="0">
                <a:cs typeface="0 Nazanin" panose="00000400000000000000" pitchFamily="2" charset="-78"/>
              </a:rPr>
              <a:t> </a:t>
            </a:r>
            <a:r>
              <a:rPr lang="fa-IR" sz="2400" b="1" dirty="0">
                <a:latin typeface="B Lotus"/>
                <a:cs typeface="0 Nazanin" panose="00000400000000000000" pitchFamily="2" charset="-78"/>
              </a:rPr>
              <a:t>از</a:t>
            </a:r>
            <a:r>
              <a:rPr lang="fa-IR" sz="2400" b="1" dirty="0">
                <a:cs typeface="0 Nazanin" panose="00000400000000000000" pitchFamily="2" charset="-78"/>
              </a:rPr>
              <a:t> </a:t>
            </a:r>
            <a:r>
              <a:rPr lang="fa-IR" sz="2400" b="1" dirty="0">
                <a:latin typeface="B Lotus"/>
                <a:cs typeface="0 Nazanin" panose="00000400000000000000" pitchFamily="2" charset="-78"/>
              </a:rPr>
              <a:t>برخي</a:t>
            </a:r>
            <a:r>
              <a:rPr lang="fa-IR" sz="2400" b="1" dirty="0">
                <a:cs typeface="0 Nazanin" panose="00000400000000000000" pitchFamily="2" charset="-78"/>
              </a:rPr>
              <a:t> </a:t>
            </a:r>
            <a:r>
              <a:rPr lang="fa-IR" sz="2400" b="1" dirty="0">
                <a:latin typeface="B Lotus"/>
                <a:cs typeface="0 Nazanin" panose="00000400000000000000" pitchFamily="2" charset="-78"/>
              </a:rPr>
              <a:t>جملات</a:t>
            </a:r>
            <a:r>
              <a:rPr lang="fa-IR" sz="2400" b="1" dirty="0">
                <a:cs typeface="0 Nazanin" panose="00000400000000000000" pitchFamily="2" charset="-78"/>
              </a:rPr>
              <a:t> </a:t>
            </a:r>
            <a:r>
              <a:rPr lang="fa-IR" sz="2400" b="1" dirty="0">
                <a:latin typeface="B Lotus"/>
                <a:cs typeface="0 Nazanin" panose="00000400000000000000" pitchFamily="2" charset="-78"/>
              </a:rPr>
              <a:t>براي</a:t>
            </a:r>
            <a:r>
              <a:rPr lang="fa-IR" sz="2400" b="1" dirty="0">
                <a:cs typeface="0 Nazanin" panose="00000400000000000000" pitchFamily="2" charset="-78"/>
              </a:rPr>
              <a:t> </a:t>
            </a:r>
            <a:r>
              <a:rPr lang="fa-IR" sz="2400" b="1" dirty="0">
                <a:latin typeface="B Lotus"/>
                <a:cs typeface="0 Nazanin" panose="00000400000000000000" pitchFamily="2" charset="-78"/>
              </a:rPr>
              <a:t>فهم</a:t>
            </a:r>
            <a:r>
              <a:rPr lang="fa-IR" sz="2400" b="1" dirty="0">
                <a:cs typeface="0 Nazanin" panose="00000400000000000000" pitchFamily="2" charset="-78"/>
              </a:rPr>
              <a:t> </a:t>
            </a:r>
            <a:r>
              <a:rPr lang="fa-IR" sz="2400" b="1" dirty="0">
                <a:latin typeface="B Lotus"/>
                <a:cs typeface="0 Nazanin" panose="00000400000000000000" pitchFamily="2" charset="-78"/>
              </a:rPr>
              <a:t>بقيه</a:t>
            </a:r>
            <a:r>
              <a:rPr lang="fa-IR" sz="2400" b="1" dirty="0">
                <a:cs typeface="0 Nazanin" panose="00000400000000000000" pitchFamily="2" charset="-78"/>
              </a:rPr>
              <a:t> </a:t>
            </a:r>
            <a:r>
              <a:rPr lang="fa-IR" sz="2400" b="1" dirty="0">
                <a:latin typeface="B Lotus"/>
                <a:cs typeface="0 Nazanin" panose="00000400000000000000" pitchFamily="2" charset="-78"/>
              </a:rPr>
              <a:t>مطلب</a:t>
            </a:r>
            <a:r>
              <a:rPr lang="fa-IR" sz="2400" b="1" dirty="0">
                <a:cs typeface="0 Nazanin" panose="00000400000000000000" pitchFamily="2" charset="-78"/>
              </a:rPr>
              <a:t> </a:t>
            </a:r>
            <a:r>
              <a:rPr lang="fa-IR" sz="2400" b="1" dirty="0">
                <a:latin typeface="B Lotus"/>
                <a:cs typeface="0 Nazanin" panose="00000400000000000000" pitchFamily="2" charset="-78"/>
              </a:rPr>
              <a:t>استفاده</a:t>
            </a:r>
            <a:r>
              <a:rPr lang="fa-IR" sz="2400" b="1" dirty="0">
                <a:cs typeface="0 Nazanin" panose="00000400000000000000" pitchFamily="2" charset="-78"/>
              </a:rPr>
              <a:t> </a:t>
            </a:r>
            <a:r>
              <a:rPr lang="fa-IR" sz="2400" b="1" dirty="0">
                <a:latin typeface="B Lotus"/>
                <a:cs typeface="0 Nazanin" panose="00000400000000000000" pitchFamily="2" charset="-78"/>
              </a:rPr>
              <a:t>مي</a:t>
            </a:r>
            <a:r>
              <a:rPr lang="fa-IR" sz="2400" b="1" dirty="0">
                <a:cs typeface="0 Nazanin" panose="00000400000000000000" pitchFamily="2" charset="-78"/>
              </a:rPr>
              <a:t> </a:t>
            </a:r>
            <a:r>
              <a:rPr lang="fa-IR" sz="2400" b="1" dirty="0">
                <a:latin typeface="B Lotus"/>
                <a:cs typeface="0 Nazanin" panose="00000400000000000000" pitchFamily="2" charset="-78"/>
              </a:rPr>
              <a:t>كنند</a:t>
            </a:r>
            <a:r>
              <a:rPr lang="fa-IR" sz="2400" b="1" dirty="0">
                <a:cs typeface="0 Nazanin" panose="00000400000000000000" pitchFamily="2" charset="-78"/>
              </a:rPr>
              <a:t> . </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5" presetClass="exit" presetSubtype="10" fill="hold" nodeType="withEffect">
                                  <p:stCondLst>
                                    <p:cond delay="0"/>
                                  </p:stCondLst>
                                  <p:childTnLst>
                                    <p:animEffect transition="out" filter="checkerboard(across)">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86266"/>
            <a:ext cx="8940800" cy="6485467"/>
          </a:xfrm>
          <a:prstGeom prst="rect">
            <a:avLst/>
          </a:prstGeom>
        </p:spPr>
      </p:pic>
    </p:spTree>
    <p:extLst>
      <p:ext uri="{BB962C8B-B14F-4D97-AF65-F5344CB8AC3E}">
        <p14:creationId xmlns:p14="http://schemas.microsoft.com/office/powerpoint/2010/main" val="131052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88900"/>
            <a:ext cx="9042400" cy="6680199"/>
          </a:xfrm>
          <a:prstGeom prst="rect">
            <a:avLst/>
          </a:prstGeom>
        </p:spPr>
      </p:pic>
    </p:spTree>
    <p:extLst>
      <p:ext uri="{BB962C8B-B14F-4D97-AF65-F5344CB8AC3E}">
        <p14:creationId xmlns:p14="http://schemas.microsoft.com/office/powerpoint/2010/main" val="16329351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0"/>
            <a:ext cx="8754894" cy="6858000"/>
          </a:xfrm>
          <a:prstGeom prst="rect">
            <a:avLst/>
          </a:prstGeom>
        </p:spPr>
      </p:pic>
    </p:spTree>
    <p:extLst>
      <p:ext uri="{BB962C8B-B14F-4D97-AF65-F5344CB8AC3E}">
        <p14:creationId xmlns:p14="http://schemas.microsoft.com/office/powerpoint/2010/main" val="53536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1600"/>
            <a:ext cx="8991600" cy="6642100"/>
          </a:xfrm>
          <a:prstGeom prst="rect">
            <a:avLst/>
          </a:prstGeom>
        </p:spPr>
      </p:pic>
    </p:spTree>
    <p:extLst>
      <p:ext uri="{BB962C8B-B14F-4D97-AF65-F5344CB8AC3E}">
        <p14:creationId xmlns:p14="http://schemas.microsoft.com/office/powerpoint/2010/main" val="4058531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 y="0"/>
            <a:ext cx="9142414"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0"/>
            <a:ext cx="8902700" cy="6718300"/>
          </a:xfrm>
          <a:prstGeom prst="rect">
            <a:avLst/>
          </a:prstGeom>
        </p:spPr>
      </p:pic>
    </p:spTree>
    <p:extLst>
      <p:ext uri="{BB962C8B-B14F-4D97-AF65-F5344CB8AC3E}">
        <p14:creationId xmlns:p14="http://schemas.microsoft.com/office/powerpoint/2010/main" val="808556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5" y="139700"/>
            <a:ext cx="8955135" cy="6629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9017000" cy="6858000"/>
          </a:xfrm>
          <a:prstGeom prst="rect">
            <a:avLst/>
          </a:prstGeom>
        </p:spPr>
      </p:pic>
    </p:spTree>
    <p:extLst>
      <p:ext uri="{BB962C8B-B14F-4D97-AF65-F5344CB8AC3E}">
        <p14:creationId xmlns:p14="http://schemas.microsoft.com/office/powerpoint/2010/main" val="3993715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0"/>
            <a:ext cx="9055100" cy="6838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264072" y="1600200"/>
            <a:ext cx="6084168" cy="2959100"/>
          </a:xfrm>
          <a:prstGeom prst="rect">
            <a:avLst/>
          </a:prstGeom>
          <a:noFill/>
          <a:ln>
            <a:noFill/>
          </a:ln>
        </p:spPr>
        <p:txBody>
          <a:bodyPr anchor="ctr"/>
          <a:lstStyle>
            <a:lvl1pPr lvl="0" algn="ctr" rtl="0">
              <a:defRPr sz="4400">
                <a:solidFill>
                  <a:schemeClr val="tx2"/>
                </a:solidFill>
                <a:latin typeface="Arial"/>
              </a:defRPr>
            </a:lvl1pPr>
          </a:lstStyle>
          <a:p>
            <a:pPr lvl="0" rtl="0"/>
            <a:r>
              <a:rPr dirty="0"/>
              <a:t/>
            </a:r>
            <a:br>
              <a:rPr dirty="0"/>
            </a:br>
            <a:r>
              <a:rPr lang="fa-IR" sz="8000" dirty="0" smtClean="0">
                <a:solidFill>
                  <a:srgbClr val="FFC000"/>
                </a:solidFill>
                <a:effectLst>
                  <a:outerShdw blurRad="38100" dist="38100" dir="2700000" algn="tl">
                    <a:srgbClr val="000000">
                      <a:alpha val="43137"/>
                    </a:srgbClr>
                  </a:outerShdw>
                </a:effectLst>
                <a:latin typeface="B Titr"/>
                <a:cs typeface="0 Sepideh" panose="00000400000000000000" pitchFamily="2" charset="-78"/>
              </a:rPr>
              <a:t>کودکان دارای آسیب شنوایی</a:t>
            </a:r>
            <a:endParaRPr sz="8000" dirty="0">
              <a:solidFill>
                <a:srgbClr val="FFC000"/>
              </a:solidFill>
              <a:cs typeface="0 Sepideh"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928100" cy="6858000"/>
          </a:xfrm>
          <a:prstGeom prst="rect">
            <a:avLst/>
          </a:prstGeom>
        </p:spPr>
      </p:pic>
    </p:spTree>
    <p:extLst>
      <p:ext uri="{BB962C8B-B14F-4D97-AF65-F5344CB8AC3E}">
        <p14:creationId xmlns:p14="http://schemas.microsoft.com/office/powerpoint/2010/main" val="36701056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14313" y="214313"/>
            <a:ext cx="8729663" cy="3714750"/>
          </a:xfrm>
          <a:prstGeom prst="rect">
            <a:avLst/>
          </a:prstGeom>
        </p:spPr>
        <p:txBody>
          <a:bodyPr/>
          <a:lstStyle>
            <a:lvl1pPr lvl="0">
              <a:defRPr/>
            </a:lvl1pPr>
          </a:lstStyle>
          <a:p>
            <a:pPr lvl="0" algn="just" rtl="0"/>
            <a:r>
              <a:rPr lang="fa-IR" sz="2000" b="1" dirty="0" smtClean="0">
                <a:latin typeface="B Lotus"/>
              </a:rPr>
              <a:t>ند</a:t>
            </a:r>
            <a:r>
              <a:rPr lang="fa-IR" sz="2000" b="1"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69900"/>
            <a:ext cx="8229600" cy="5661025"/>
          </a:xfrm>
        </p:spPr>
        <p:txBody>
          <a:bodyPr/>
          <a:lstStyle/>
          <a:p>
            <a:endParaRPr lang="fa-IR" dirty="0" smtClean="0">
              <a:effectLst/>
            </a:endParaRPr>
          </a:p>
          <a:p>
            <a:pPr algn="ctr">
              <a:lnSpc>
                <a:spcPct val="150000"/>
              </a:lnSpc>
            </a:pPr>
            <a:endParaRPr lang="fa-IR" dirty="0">
              <a:effectLst/>
            </a:endParaRPr>
          </a:p>
          <a:p>
            <a:pPr algn="ctr">
              <a:lnSpc>
                <a:spcPct val="150000"/>
              </a:lnSpc>
            </a:pPr>
            <a:r>
              <a:rPr lang="fa-IR" b="1" dirty="0" smtClean="0">
                <a:effectLst/>
              </a:rPr>
              <a:t>اختلال </a:t>
            </a:r>
            <a:r>
              <a:rPr lang="fa-IR" b="1" dirty="0">
                <a:effectLst/>
              </a:rPr>
              <a:t>پردازش شنوایی گاهی با اختلال نقص توجه، </a:t>
            </a:r>
            <a:endParaRPr lang="fa-IR" b="1" dirty="0" smtClean="0">
              <a:effectLst/>
            </a:endParaRPr>
          </a:p>
          <a:p>
            <a:pPr algn="ctr">
              <a:lnSpc>
                <a:spcPct val="150000"/>
              </a:lnSpc>
            </a:pPr>
            <a:r>
              <a:rPr lang="fa-IR" b="1" dirty="0" smtClean="0">
                <a:effectLst/>
              </a:rPr>
              <a:t>بیش </a:t>
            </a:r>
            <a:r>
              <a:rPr lang="fa-IR" b="1" dirty="0">
                <a:effectLst/>
              </a:rPr>
              <a:t>فعالی، مشکلات زبانی و گفتار، طیف اتیسم و دیگر مشکلات یادگیری اشتباه می‌شود</a:t>
            </a:r>
            <a:endParaRPr lang="fa-IR" b="1" dirty="0"/>
          </a:p>
        </p:txBody>
      </p:sp>
    </p:spTree>
    <p:extLst>
      <p:ext uri="{BB962C8B-B14F-4D97-AF65-F5344CB8AC3E}">
        <p14:creationId xmlns:p14="http://schemas.microsoft.com/office/powerpoint/2010/main" val="229780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8229600" cy="5826125"/>
          </a:xfrm>
        </p:spPr>
        <p:txBody>
          <a:bodyPr/>
          <a:lstStyle/>
          <a:p>
            <a:pPr algn="ctr"/>
            <a:r>
              <a:rPr lang="fa-IR" sz="4400" b="1" dirty="0" smtClean="0">
                <a:effectLst/>
              </a:rPr>
              <a:t>بیش شنوایی</a:t>
            </a:r>
          </a:p>
          <a:p>
            <a:r>
              <a:rPr lang="fa-IR" dirty="0" smtClean="0">
                <a:effectLst/>
              </a:rPr>
              <a:t>برخی </a:t>
            </a:r>
            <a:r>
              <a:rPr lang="fa-IR" dirty="0">
                <a:effectLst/>
              </a:rPr>
              <a:t>از ویژگی </a:t>
            </a:r>
            <a:r>
              <a:rPr lang="fa-IR" dirty="0" smtClean="0">
                <a:effectLst/>
              </a:rPr>
              <a:t>های کودکان </a:t>
            </a:r>
            <a:r>
              <a:rPr lang="fa-IR" dirty="0">
                <a:effectLst/>
              </a:rPr>
              <a:t>عبارتند از: </a:t>
            </a:r>
            <a:endParaRPr lang="en-US" dirty="0">
              <a:effectLst/>
            </a:endParaRPr>
          </a:p>
          <a:p>
            <a:r>
              <a:rPr lang="fa-IR" dirty="0">
                <a:effectLst/>
              </a:rPr>
              <a:t>•	با صدای بلند صحبت کردن </a:t>
            </a:r>
            <a:endParaRPr lang="en-US" dirty="0">
              <a:effectLst/>
            </a:endParaRPr>
          </a:p>
          <a:p>
            <a:r>
              <a:rPr lang="fa-IR" dirty="0">
                <a:effectLst/>
              </a:rPr>
              <a:t>•	با صدای بلند به تلویزیون گوش دادن </a:t>
            </a:r>
            <a:endParaRPr lang="en-US" dirty="0">
              <a:effectLst/>
            </a:endParaRPr>
          </a:p>
          <a:p>
            <a:r>
              <a:rPr lang="fa-IR" dirty="0">
                <a:effectLst/>
              </a:rPr>
              <a:t>•	مشکل گوش دادن در محیط شلوغ </a:t>
            </a:r>
            <a:endParaRPr lang="en-US" dirty="0">
              <a:effectLst/>
            </a:endParaRPr>
          </a:p>
          <a:p>
            <a:r>
              <a:rPr lang="fa-IR" dirty="0">
                <a:effectLst/>
              </a:rPr>
              <a:t>•	درست نشنیدن کلمات </a:t>
            </a:r>
            <a:endParaRPr lang="en-US" dirty="0">
              <a:effectLst/>
            </a:endParaRPr>
          </a:p>
          <a:p>
            <a:r>
              <a:rPr lang="fa-IR" dirty="0">
                <a:effectLst/>
              </a:rPr>
              <a:t>•	ضعف در یادگیری خواندن </a:t>
            </a:r>
            <a:endParaRPr lang="en-US" dirty="0">
              <a:effectLst/>
            </a:endParaRPr>
          </a:p>
          <a:p>
            <a:r>
              <a:rPr lang="fa-IR" dirty="0">
                <a:effectLst/>
              </a:rPr>
              <a:t>•	تکرار مداوم "ها؟"، "چی؟" ، "متوجه نمی شوم چی می گی؟" </a:t>
            </a:r>
            <a:endParaRPr lang="en-US" dirty="0">
              <a:effectLst/>
            </a:endParaRPr>
          </a:p>
          <a:p>
            <a:r>
              <a:rPr lang="fa-IR" dirty="0">
                <a:effectLst/>
              </a:rPr>
              <a:t>•	حواسپرتی مداوم با سروصدای محیط </a:t>
            </a:r>
            <a:endParaRPr lang="en-US" dirty="0">
              <a:effectLst/>
            </a:endParaRPr>
          </a:p>
          <a:p>
            <a:endParaRPr lang="fa-IR" dirty="0"/>
          </a:p>
        </p:txBody>
      </p:sp>
    </p:spTree>
    <p:extLst>
      <p:ext uri="{BB962C8B-B14F-4D97-AF65-F5344CB8AC3E}">
        <p14:creationId xmlns:p14="http://schemas.microsoft.com/office/powerpoint/2010/main" val="110184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1490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629400"/>
          </a:xfrm>
          <a:prstGeom prst="rect">
            <a:avLst/>
          </a:prstGeom>
        </p:spPr>
      </p:pic>
    </p:spTree>
    <p:extLst>
      <p:ext uri="{BB962C8B-B14F-4D97-AF65-F5344CB8AC3E}">
        <p14:creationId xmlns:p14="http://schemas.microsoft.com/office/powerpoint/2010/main" val="30814765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7800"/>
            <a:ext cx="8229600" cy="5953125"/>
          </a:xfrm>
        </p:spPr>
        <p:txBody>
          <a:bodyPr/>
          <a:lstStyle/>
          <a:p>
            <a:r>
              <a:rPr lang="fa-IR" dirty="0">
                <a:effectLst/>
              </a:rPr>
              <a:t>عوامل اختلال پردازش شنوایی</a:t>
            </a:r>
            <a:endParaRPr lang="en-US" dirty="0">
              <a:effectLst/>
            </a:endParaRPr>
          </a:p>
          <a:p>
            <a:r>
              <a:rPr lang="fa-IR" sz="2400" dirty="0" smtClean="0">
                <a:effectLst/>
              </a:rPr>
              <a:t>سابقه </a:t>
            </a:r>
            <a:r>
              <a:rPr lang="fa-IR" sz="2400" dirty="0">
                <a:effectLst/>
              </a:rPr>
              <a:t>عفونت‌های مکرر گوش میانی (ایجاد کم‌شنوایی می‌کند و مغز کمتر در معرض تحریکات شنیداری است)</a:t>
            </a:r>
            <a:endParaRPr lang="en-US" sz="2400" dirty="0">
              <a:effectLst/>
            </a:endParaRPr>
          </a:p>
          <a:p>
            <a:r>
              <a:rPr lang="fa-IR" sz="2400" dirty="0">
                <a:effectLst/>
              </a:rPr>
              <a:t> </a:t>
            </a:r>
            <a:endParaRPr lang="en-US" sz="2400" dirty="0">
              <a:effectLst/>
            </a:endParaRPr>
          </a:p>
          <a:p>
            <a:r>
              <a:rPr lang="fa-IR" sz="2400" dirty="0">
                <a:effectLst/>
              </a:rPr>
              <a:t>سرماخوردگی های مکرر ، عفونت های سینوسی ، آلرژی تنفسی</a:t>
            </a:r>
            <a:endParaRPr lang="en-US" sz="2400" dirty="0">
              <a:effectLst/>
            </a:endParaRPr>
          </a:p>
          <a:p>
            <a:r>
              <a:rPr lang="fa-IR" sz="2400" dirty="0">
                <a:effectLst/>
              </a:rPr>
              <a:t> </a:t>
            </a:r>
            <a:endParaRPr lang="en-US" sz="2400" dirty="0">
              <a:effectLst/>
            </a:endParaRPr>
          </a:p>
          <a:p>
            <a:r>
              <a:rPr lang="fa-IR" sz="2400" dirty="0">
                <a:effectLst/>
              </a:rPr>
              <a:t> تب بسیار شدید در دوران نوزادی، خردسالی</a:t>
            </a:r>
            <a:endParaRPr lang="en-US" sz="2400" dirty="0">
              <a:effectLst/>
            </a:endParaRPr>
          </a:p>
          <a:p>
            <a:r>
              <a:rPr lang="fa-IR" sz="2400" dirty="0">
                <a:effectLst/>
              </a:rPr>
              <a:t> </a:t>
            </a:r>
            <a:endParaRPr lang="en-US" sz="2400" dirty="0">
              <a:effectLst/>
            </a:endParaRPr>
          </a:p>
          <a:p>
            <a:r>
              <a:rPr lang="fa-IR" sz="2400" dirty="0">
                <a:effectLst/>
              </a:rPr>
              <a:t> تشنج و صرع</a:t>
            </a:r>
            <a:endParaRPr lang="en-US" sz="2400" dirty="0">
              <a:effectLst/>
            </a:endParaRPr>
          </a:p>
          <a:p>
            <a:r>
              <a:rPr lang="fa-IR" sz="2400" dirty="0">
                <a:effectLst/>
              </a:rPr>
              <a:t> </a:t>
            </a:r>
            <a:endParaRPr lang="en-US" sz="2400" dirty="0">
              <a:effectLst/>
            </a:endParaRPr>
          </a:p>
          <a:p>
            <a:r>
              <a:rPr lang="fa-IR" sz="2400" dirty="0">
                <a:effectLst/>
              </a:rPr>
              <a:t> نارس به دنیا </a:t>
            </a:r>
            <a:r>
              <a:rPr lang="fa-IR" sz="2400" dirty="0" smtClean="0">
                <a:effectLst/>
              </a:rPr>
              <a:t>آمد</a:t>
            </a:r>
            <a:endParaRPr lang="en-US" dirty="0">
              <a:effectLst/>
            </a:endParaRPr>
          </a:p>
          <a:p>
            <a:r>
              <a:rPr lang="fa-IR" dirty="0">
                <a:effectLst/>
              </a:rPr>
              <a:t> </a:t>
            </a:r>
            <a:r>
              <a:rPr lang="fa-IR" sz="2400" dirty="0">
                <a:effectLst/>
              </a:rPr>
              <a:t>مشکلات حین تولد (تولد بسیار طولانی، استفاده از فورسپس ، وکیوم و مسدود بودن کانال تولد)</a:t>
            </a:r>
            <a:endParaRPr lang="en-US" sz="2400" dirty="0">
              <a:effectLst/>
            </a:endParaRPr>
          </a:p>
          <a:p>
            <a:r>
              <a:rPr lang="fa-IR" dirty="0">
                <a:effectLst/>
              </a:rPr>
              <a:t> </a:t>
            </a:r>
            <a:endParaRPr lang="fa-IR" dirty="0"/>
          </a:p>
        </p:txBody>
      </p:sp>
    </p:spTree>
    <p:extLst>
      <p:ext uri="{BB962C8B-B14F-4D97-AF65-F5344CB8AC3E}">
        <p14:creationId xmlns:p14="http://schemas.microsoft.com/office/powerpoint/2010/main" val="49156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5673725"/>
          </a:xfrm>
        </p:spPr>
        <p:txBody>
          <a:bodyPr/>
          <a:lstStyle/>
          <a:p>
            <a:endParaRPr lang="fa-IR" dirty="0" smtClean="0">
              <a:effectLst/>
            </a:endParaRPr>
          </a:p>
          <a:p>
            <a:pPr algn="ctr"/>
            <a:r>
              <a:rPr lang="fa-IR" b="1" dirty="0" smtClean="0">
                <a:effectLst/>
              </a:rPr>
              <a:t>روش آموزشی</a:t>
            </a:r>
            <a:endParaRPr lang="fa-IR" b="1" dirty="0">
              <a:effectLst/>
            </a:endParaRPr>
          </a:p>
          <a:p>
            <a:r>
              <a:rPr lang="fa-IR" dirty="0" smtClean="0">
                <a:effectLst/>
              </a:rPr>
              <a:t>دانش </a:t>
            </a:r>
            <a:r>
              <a:rPr lang="fa-IR" dirty="0">
                <a:effectLst/>
              </a:rPr>
              <a:t>آموزان نیازمند روش‌های آموزش سازمان یافته، فشرده، منظم و چندحسی هستند. </a:t>
            </a:r>
            <a:endParaRPr lang="fa-IR" dirty="0" smtClean="0">
              <a:effectLst/>
            </a:endParaRPr>
          </a:p>
          <a:p>
            <a:r>
              <a:rPr lang="fa-IR" dirty="0" smtClean="0">
                <a:effectLst/>
              </a:rPr>
              <a:t>بهترین </a:t>
            </a:r>
            <a:r>
              <a:rPr lang="fa-IR" dirty="0">
                <a:effectLst/>
              </a:rPr>
              <a:t>محیط یادگیری برای کودک مبتلا به اختلال پردازش شنوایی، کلاس‌های انفرادی یا چندنفره با کمترین سروصدا می‌باشد.</a:t>
            </a:r>
            <a:endParaRPr lang="en-US" dirty="0">
              <a:effectLst/>
            </a:endParaRPr>
          </a:p>
          <a:p>
            <a:r>
              <a:rPr lang="fa-IR" dirty="0">
                <a:effectLst/>
              </a:rPr>
              <a:t> </a:t>
            </a:r>
            <a:endParaRPr lang="en-US" dirty="0">
              <a:effectLst/>
            </a:endParaRPr>
          </a:p>
        </p:txBody>
      </p:sp>
    </p:spTree>
    <p:extLst>
      <p:ext uri="{BB962C8B-B14F-4D97-AF65-F5344CB8AC3E}">
        <p14:creationId xmlns:p14="http://schemas.microsoft.com/office/powerpoint/2010/main" val="2475496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500" y="584200"/>
            <a:ext cx="8229600" cy="5584825"/>
          </a:xfrm>
        </p:spPr>
        <p:txBody>
          <a:bodyPr/>
          <a:lstStyle/>
          <a:p>
            <a:r>
              <a:rPr lang="fa-IR" dirty="0">
                <a:effectLst/>
              </a:rPr>
              <a:t>راهکارهای درمانی شامل موارد ذیل می‌باشد:</a:t>
            </a:r>
            <a:endParaRPr lang="en-US" dirty="0">
              <a:effectLst/>
            </a:endParaRPr>
          </a:p>
          <a:p>
            <a:r>
              <a:rPr lang="fa-IR" dirty="0">
                <a:effectLst/>
              </a:rPr>
              <a:t> تربیت شنوایی</a:t>
            </a:r>
            <a:endParaRPr lang="en-US" dirty="0">
              <a:effectLst/>
            </a:endParaRPr>
          </a:p>
          <a:p>
            <a:r>
              <a:rPr lang="fa-IR" dirty="0">
                <a:effectLst/>
              </a:rPr>
              <a:t> </a:t>
            </a:r>
            <a:endParaRPr lang="en-US" dirty="0">
              <a:effectLst/>
            </a:endParaRPr>
          </a:p>
          <a:p>
            <a:r>
              <a:rPr lang="fa-IR" dirty="0">
                <a:effectLst/>
              </a:rPr>
              <a:t> اصلاح محیط گوش دادن</a:t>
            </a:r>
            <a:endParaRPr lang="en-US" dirty="0">
              <a:effectLst/>
            </a:endParaRPr>
          </a:p>
          <a:p>
            <a:r>
              <a:rPr lang="fa-IR" dirty="0">
                <a:effectLst/>
              </a:rPr>
              <a:t> </a:t>
            </a:r>
            <a:endParaRPr lang="en-US" dirty="0">
              <a:effectLst/>
            </a:endParaRPr>
          </a:p>
          <a:p>
            <a:r>
              <a:rPr lang="fa-IR" dirty="0">
                <a:effectLst/>
              </a:rPr>
              <a:t> تمرینات مبتنی در زبان</a:t>
            </a:r>
            <a:endParaRPr lang="en-US" dirty="0">
              <a:effectLst/>
            </a:endParaRPr>
          </a:p>
          <a:p>
            <a:r>
              <a:rPr lang="fa-IR" dirty="0">
                <a:effectLst/>
              </a:rPr>
              <a:t> </a:t>
            </a:r>
            <a:endParaRPr lang="en-US" dirty="0">
              <a:effectLst/>
            </a:endParaRPr>
          </a:p>
          <a:p>
            <a:r>
              <a:rPr lang="fa-IR" dirty="0">
                <a:effectLst/>
              </a:rPr>
              <a:t> صوت درمانی</a:t>
            </a:r>
            <a:endParaRPr lang="en-US" dirty="0">
              <a:effectLst/>
            </a:endParaRPr>
          </a:p>
          <a:p>
            <a:endParaRPr lang="fa-IR" dirty="0"/>
          </a:p>
        </p:txBody>
      </p:sp>
    </p:spTree>
    <p:extLst>
      <p:ext uri="{BB962C8B-B14F-4D97-AF65-F5344CB8AC3E}">
        <p14:creationId xmlns:p14="http://schemas.microsoft.com/office/powerpoint/2010/main" val="134139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9029700" cy="6718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714750" y="357188"/>
            <a:ext cx="4972050" cy="6323011"/>
          </a:xfrm>
          <a:prstGeom prst="rect">
            <a:avLst/>
          </a:prstGeom>
        </p:spPr>
        <p:txBody>
          <a:bodyPr/>
          <a:lstStyle>
            <a:lvl1pPr lvl="0">
              <a:defRPr/>
            </a:lvl1pPr>
          </a:lstStyle>
          <a:p>
            <a:pPr lvl="0" rtl="0"/>
            <a:r>
              <a:rPr lang="fa-IR" dirty="0">
                <a:solidFill>
                  <a:srgbClr val="FF9900"/>
                </a:solidFill>
                <a:latin typeface="B Titr"/>
                <a:cs typeface="0 Titr Bold" panose="00000700000000000000" pitchFamily="2" charset="-78"/>
              </a:rPr>
              <a:t>مقدمه</a:t>
            </a:r>
          </a:p>
          <a:p>
            <a:pPr lvl="0" rtl="0"/>
            <a:r>
              <a:rPr lang="ar-SA" sz="2800" b="1" dirty="0">
                <a:cs typeface="0 Nazanin" panose="00000400000000000000" pitchFamily="2" charset="-78"/>
              </a:rPr>
              <a:t>شنوایی یکی از مهم ترین توانایی های حسی است که فقدان آن فرایند سازش یافتگی انسان با محیط را دستخوش اختلال می کند ،بدیهی است که آسیب شنوایی پیامدهای روانی ،عاطفی ،شخصیتی ،شناختی واجتماعی را به دنبال  دارد </a:t>
            </a:r>
            <a:r>
              <a:rPr lang="ar-SA" sz="2800" b="1" dirty="0" smtClean="0">
                <a:effectLst/>
                <a:cs typeface="0 Nazanin" panose="00000400000000000000" pitchFamily="2" charset="-78"/>
              </a:rPr>
              <a:t>مشکلات </a:t>
            </a:r>
            <a:r>
              <a:rPr lang="ar-SA" sz="2800" b="1" dirty="0">
                <a:effectLst/>
                <a:cs typeface="0 Nazanin" panose="00000400000000000000" pitchFamily="2" charset="-78"/>
              </a:rPr>
              <a:t>شنوایی از جمله نارسایی هایی است که می تواند از مشکلات خفیف شنوایی </a:t>
            </a:r>
            <a:r>
              <a:rPr lang="ar-SA" sz="2800" b="1" dirty="0" smtClean="0">
                <a:effectLst/>
                <a:cs typeface="0 Nazanin" panose="00000400000000000000" pitchFamily="2" charset="-78"/>
              </a:rPr>
              <a:t>تا </a:t>
            </a:r>
            <a:r>
              <a:rPr lang="ar-SA" sz="2800" b="1" dirty="0">
                <a:effectLst/>
                <a:cs typeface="0 Nazanin" panose="00000400000000000000" pitchFamily="2" charset="-78"/>
              </a:rPr>
              <a:t>ناشنوایی </a:t>
            </a:r>
            <a:r>
              <a:rPr lang="ar-SA" sz="2800" b="1" dirty="0" smtClean="0">
                <a:effectLst/>
                <a:cs typeface="0 Nazanin" panose="00000400000000000000" pitchFamily="2" charset="-78"/>
              </a:rPr>
              <a:t>متغیر </a:t>
            </a:r>
            <a:r>
              <a:rPr lang="ar-SA" sz="2800" b="1" dirty="0">
                <a:effectLst/>
                <a:cs typeface="0 Nazanin" panose="00000400000000000000" pitchFamily="2" charset="-78"/>
              </a:rPr>
              <a:t>باشد. </a:t>
            </a:r>
            <a:r>
              <a:rPr lang="fa-IR" sz="2800" b="1" dirty="0" smtClean="0">
                <a:latin typeface="B Lotus"/>
                <a:cs typeface="0 Nazanin" panose="00000400000000000000" pitchFamily="2" charset="-78"/>
              </a:rPr>
              <a:t>که</a:t>
            </a:r>
            <a:r>
              <a:rPr lang="fa-IR" sz="2800" b="1" dirty="0" smtClean="0">
                <a:cs typeface="0 Nazanin" panose="00000400000000000000" pitchFamily="2" charset="-78"/>
              </a:rPr>
              <a:t> </a:t>
            </a:r>
            <a:r>
              <a:rPr lang="fa-IR" sz="2800" b="1" dirty="0">
                <a:latin typeface="B Lotus"/>
                <a:cs typeface="0 Nazanin" panose="00000400000000000000" pitchFamily="2" charset="-78"/>
              </a:rPr>
              <a:t>اثرات</a:t>
            </a:r>
            <a:r>
              <a:rPr lang="fa-IR" sz="2800" b="1" dirty="0">
                <a:cs typeface="0 Nazanin" panose="00000400000000000000" pitchFamily="2" charset="-78"/>
              </a:rPr>
              <a:t> </a:t>
            </a:r>
            <a:r>
              <a:rPr lang="fa-IR" sz="2800" b="1" dirty="0">
                <a:latin typeface="B Lotus"/>
                <a:cs typeface="0 Nazanin" panose="00000400000000000000" pitchFamily="2" charset="-78"/>
              </a:rPr>
              <a:t>متفاوتي</a:t>
            </a:r>
            <a:r>
              <a:rPr lang="fa-IR" sz="2800" b="1" dirty="0">
                <a:cs typeface="0 Nazanin" panose="00000400000000000000" pitchFamily="2" charset="-78"/>
              </a:rPr>
              <a:t> </a:t>
            </a:r>
            <a:r>
              <a:rPr lang="fa-IR" sz="2800" b="1" dirty="0">
                <a:latin typeface="B Lotus"/>
                <a:cs typeface="0 Nazanin" panose="00000400000000000000" pitchFamily="2" charset="-78"/>
              </a:rPr>
              <a:t>بر</a:t>
            </a:r>
            <a:r>
              <a:rPr lang="fa-IR" sz="2800" b="1" dirty="0">
                <a:cs typeface="0 Nazanin" panose="00000400000000000000" pitchFamily="2" charset="-78"/>
              </a:rPr>
              <a:t> </a:t>
            </a:r>
            <a:r>
              <a:rPr lang="fa-IR" sz="2800" b="1" dirty="0">
                <a:latin typeface="B Lotus"/>
                <a:cs typeface="0 Nazanin" panose="00000400000000000000" pitchFamily="2" charset="-78"/>
              </a:rPr>
              <a:t>روي</a:t>
            </a:r>
            <a:r>
              <a:rPr lang="fa-IR" sz="2800" b="1" dirty="0">
                <a:cs typeface="0 Nazanin" panose="00000400000000000000" pitchFamily="2" charset="-78"/>
              </a:rPr>
              <a:t> </a:t>
            </a:r>
            <a:r>
              <a:rPr lang="fa-IR" sz="2800" b="1" dirty="0">
                <a:latin typeface="B Lotus"/>
                <a:cs typeface="0 Nazanin" panose="00000400000000000000" pitchFamily="2" charset="-78"/>
              </a:rPr>
              <a:t>ميزان</a:t>
            </a:r>
            <a:r>
              <a:rPr lang="fa-IR" sz="2800" b="1" dirty="0">
                <a:cs typeface="0 Nazanin" panose="00000400000000000000" pitchFamily="2" charset="-78"/>
              </a:rPr>
              <a:t> </a:t>
            </a:r>
            <a:r>
              <a:rPr lang="fa-IR" sz="2800" b="1" dirty="0">
                <a:latin typeface="B Lotus"/>
                <a:cs typeface="0 Nazanin" panose="00000400000000000000" pitchFamily="2" charset="-78"/>
              </a:rPr>
              <a:t>درك</a:t>
            </a:r>
            <a:r>
              <a:rPr lang="fa-IR" sz="2800" b="1" dirty="0">
                <a:cs typeface="0 Nazanin" panose="00000400000000000000" pitchFamily="2" charset="-78"/>
              </a:rPr>
              <a:t> </a:t>
            </a:r>
            <a:r>
              <a:rPr lang="fa-IR" sz="2800" b="1" dirty="0">
                <a:latin typeface="B Lotus"/>
                <a:cs typeface="0 Nazanin" panose="00000400000000000000" pitchFamily="2" charset="-78"/>
              </a:rPr>
              <a:t>،</a:t>
            </a:r>
            <a:r>
              <a:rPr lang="fa-IR" sz="2800" b="1" dirty="0">
                <a:cs typeface="0 Nazanin" panose="00000400000000000000" pitchFamily="2" charset="-78"/>
              </a:rPr>
              <a:t> </a:t>
            </a:r>
            <a:r>
              <a:rPr lang="fa-IR" sz="2800" b="1" dirty="0">
                <a:latin typeface="B Lotus"/>
                <a:cs typeface="0 Nazanin" panose="00000400000000000000" pitchFamily="2" charset="-78"/>
              </a:rPr>
              <a:t>گفتار</a:t>
            </a:r>
            <a:r>
              <a:rPr lang="fa-IR" sz="2800" b="1" dirty="0">
                <a:cs typeface="0 Nazanin" panose="00000400000000000000" pitchFamily="2" charset="-78"/>
              </a:rPr>
              <a:t> </a:t>
            </a:r>
            <a:r>
              <a:rPr lang="fa-IR" sz="2800" b="1" dirty="0">
                <a:latin typeface="B Lotus"/>
                <a:cs typeface="0 Nazanin" panose="00000400000000000000" pitchFamily="2" charset="-78"/>
              </a:rPr>
              <a:t>و</a:t>
            </a:r>
            <a:r>
              <a:rPr lang="fa-IR" sz="2800" b="1" dirty="0">
                <a:cs typeface="0 Nazanin" panose="00000400000000000000" pitchFamily="2" charset="-78"/>
              </a:rPr>
              <a:t> </a:t>
            </a:r>
            <a:r>
              <a:rPr lang="fa-IR" sz="2800" b="1" dirty="0">
                <a:latin typeface="B Lotus"/>
                <a:cs typeface="0 Nazanin" panose="00000400000000000000" pitchFamily="2" charset="-78"/>
              </a:rPr>
              <a:t>زبان</a:t>
            </a:r>
            <a:r>
              <a:rPr lang="fa-IR" sz="2800" b="1" dirty="0">
                <a:cs typeface="0 Nazanin" panose="00000400000000000000" pitchFamily="2" charset="-78"/>
              </a:rPr>
              <a:t> </a:t>
            </a:r>
            <a:r>
              <a:rPr lang="fa-IR" sz="2800" b="1" dirty="0">
                <a:latin typeface="B Lotus"/>
                <a:cs typeface="0 Nazanin" panose="00000400000000000000" pitchFamily="2" charset="-78"/>
              </a:rPr>
              <a:t>افراد</a:t>
            </a:r>
            <a:r>
              <a:rPr lang="fa-IR" sz="2800" b="1" dirty="0">
                <a:cs typeface="0 Nazanin" panose="00000400000000000000" pitchFamily="2" charset="-78"/>
              </a:rPr>
              <a:t> </a:t>
            </a:r>
            <a:r>
              <a:rPr lang="fa-IR" sz="2800" b="1" dirty="0">
                <a:latin typeface="B Lotus"/>
                <a:cs typeface="0 Nazanin" panose="00000400000000000000" pitchFamily="2" charset="-78"/>
              </a:rPr>
              <a:t>و</a:t>
            </a:r>
            <a:r>
              <a:rPr lang="fa-IR" sz="2800" b="1" dirty="0">
                <a:cs typeface="0 Nazanin" panose="00000400000000000000" pitchFamily="2" charset="-78"/>
              </a:rPr>
              <a:t> </a:t>
            </a:r>
            <a:r>
              <a:rPr lang="fa-IR" sz="2800" b="1" dirty="0">
                <a:latin typeface="B Lotus"/>
                <a:cs typeface="0 Nazanin" panose="00000400000000000000" pitchFamily="2" charset="-78"/>
              </a:rPr>
              <a:t>عملكردهاي</a:t>
            </a:r>
            <a:r>
              <a:rPr lang="fa-IR" sz="2800" b="1" dirty="0">
                <a:cs typeface="0 Nazanin" panose="00000400000000000000" pitchFamily="2" charset="-78"/>
              </a:rPr>
              <a:t> </a:t>
            </a:r>
            <a:r>
              <a:rPr lang="fa-IR" sz="2800" b="1" dirty="0">
                <a:latin typeface="B Lotus"/>
                <a:cs typeface="0 Nazanin" panose="00000400000000000000" pitchFamily="2" charset="-78"/>
              </a:rPr>
              <a:t>آنان</a:t>
            </a:r>
            <a:r>
              <a:rPr lang="fa-IR" sz="2800" b="1" dirty="0">
                <a:cs typeface="0 Nazanin" panose="00000400000000000000" pitchFamily="2" charset="-78"/>
              </a:rPr>
              <a:t> </a:t>
            </a:r>
            <a:r>
              <a:rPr lang="fa-IR" sz="2800" b="1" dirty="0">
                <a:latin typeface="B Lotus"/>
                <a:cs typeface="0 Nazanin" panose="00000400000000000000" pitchFamily="2" charset="-78"/>
              </a:rPr>
              <a:t>دارد</a:t>
            </a:r>
            <a:r>
              <a:rPr lang="fa-IR" sz="2800" b="1" dirty="0">
                <a:cs typeface="0 Nazanin" panose="00000400000000000000" pitchFamily="2" charset="-78"/>
              </a:rPr>
              <a:t>. </a:t>
            </a:r>
            <a:r>
              <a:rPr lang="fa-IR" sz="2800" b="1" dirty="0">
                <a:latin typeface="B Lotus"/>
                <a:cs typeface="0 Nazanin" panose="00000400000000000000" pitchFamily="2" charset="-78"/>
              </a:rPr>
              <a:t>اين</a:t>
            </a:r>
            <a:r>
              <a:rPr lang="fa-IR" sz="2800" b="1" dirty="0">
                <a:cs typeface="0 Nazanin" panose="00000400000000000000" pitchFamily="2" charset="-78"/>
              </a:rPr>
              <a:t> </a:t>
            </a:r>
            <a:r>
              <a:rPr lang="fa-IR" sz="2800" b="1" dirty="0">
                <a:latin typeface="B Lotus"/>
                <a:cs typeface="0 Nazanin" panose="00000400000000000000" pitchFamily="2" charset="-78"/>
              </a:rPr>
              <a:t>اثرات</a:t>
            </a:r>
            <a:r>
              <a:rPr lang="fa-IR" sz="2800" b="1" dirty="0">
                <a:cs typeface="0 Nazanin" panose="00000400000000000000" pitchFamily="2" charset="-78"/>
              </a:rPr>
              <a:t> </a:t>
            </a:r>
            <a:r>
              <a:rPr lang="fa-IR" sz="2800" b="1" dirty="0">
                <a:latin typeface="B Lotus"/>
                <a:cs typeface="0 Nazanin" panose="00000400000000000000" pitchFamily="2" charset="-78"/>
              </a:rPr>
              <a:t>بر</a:t>
            </a:r>
            <a:r>
              <a:rPr lang="fa-IR" sz="2800" b="1" dirty="0">
                <a:cs typeface="0 Nazanin" panose="00000400000000000000" pitchFamily="2" charset="-78"/>
              </a:rPr>
              <a:t> </a:t>
            </a:r>
            <a:r>
              <a:rPr lang="fa-IR" sz="2800" b="1" dirty="0">
                <a:latin typeface="B Lotus"/>
                <a:cs typeface="0 Nazanin" panose="00000400000000000000" pitchFamily="2" charset="-78"/>
              </a:rPr>
              <a:t>روي</a:t>
            </a:r>
            <a:r>
              <a:rPr lang="fa-IR" sz="2800" b="1" dirty="0">
                <a:cs typeface="0 Nazanin" panose="00000400000000000000" pitchFamily="2" charset="-78"/>
              </a:rPr>
              <a:t> </a:t>
            </a:r>
            <a:r>
              <a:rPr lang="fa-IR" sz="2800" b="1" dirty="0">
                <a:latin typeface="B Lotus"/>
                <a:cs typeface="0 Nazanin" panose="00000400000000000000" pitchFamily="2" charset="-78"/>
              </a:rPr>
              <a:t>افراد</a:t>
            </a:r>
            <a:r>
              <a:rPr lang="fa-IR" sz="2800" b="1" dirty="0">
                <a:cs typeface="0 Nazanin" panose="00000400000000000000" pitchFamily="2" charset="-78"/>
              </a:rPr>
              <a:t> </a:t>
            </a:r>
            <a:r>
              <a:rPr lang="fa-IR" sz="2800" b="1" dirty="0">
                <a:latin typeface="B Lotus"/>
                <a:cs typeface="0 Nazanin" panose="00000400000000000000" pitchFamily="2" charset="-78"/>
              </a:rPr>
              <a:t>مختلف</a:t>
            </a:r>
            <a:r>
              <a:rPr lang="fa-IR" sz="2800" b="1" dirty="0">
                <a:cs typeface="0 Nazanin" panose="00000400000000000000" pitchFamily="2" charset="-78"/>
              </a:rPr>
              <a:t> </a:t>
            </a:r>
            <a:r>
              <a:rPr lang="fa-IR" sz="2800" b="1" dirty="0">
                <a:latin typeface="B Lotus"/>
                <a:cs typeface="0 Nazanin" panose="00000400000000000000" pitchFamily="2" charset="-78"/>
              </a:rPr>
              <a:t>،</a:t>
            </a:r>
            <a:r>
              <a:rPr lang="fa-IR" sz="2800" b="1" dirty="0">
                <a:cs typeface="0 Nazanin" panose="00000400000000000000" pitchFamily="2" charset="-78"/>
              </a:rPr>
              <a:t> </a:t>
            </a:r>
            <a:r>
              <a:rPr lang="fa-IR" sz="2800" b="1" dirty="0">
                <a:latin typeface="B Lotus"/>
                <a:cs typeface="0 Nazanin" panose="00000400000000000000" pitchFamily="2" charset="-78"/>
              </a:rPr>
              <a:t>فرق</a:t>
            </a:r>
            <a:r>
              <a:rPr lang="fa-IR" sz="2800" b="1" dirty="0">
                <a:cs typeface="0 Nazanin" panose="00000400000000000000" pitchFamily="2" charset="-78"/>
              </a:rPr>
              <a:t> </a:t>
            </a:r>
            <a:r>
              <a:rPr lang="fa-IR" sz="2800" b="1" dirty="0">
                <a:latin typeface="B Lotus"/>
                <a:cs typeface="0 Nazanin" panose="00000400000000000000" pitchFamily="2" charset="-78"/>
              </a:rPr>
              <a:t>مي</a:t>
            </a:r>
            <a:r>
              <a:rPr lang="fa-IR" sz="2800" b="1" dirty="0">
                <a:cs typeface="0 Nazanin" panose="00000400000000000000" pitchFamily="2" charset="-78"/>
              </a:rPr>
              <a:t> </a:t>
            </a:r>
            <a:r>
              <a:rPr lang="fa-IR" sz="2800" b="1" dirty="0">
                <a:latin typeface="B Lotus"/>
                <a:cs typeface="0 Nazanin" panose="00000400000000000000" pitchFamily="2" charset="-78"/>
              </a:rPr>
              <a:t>كند</a:t>
            </a:r>
            <a:r>
              <a:rPr lang="fa-IR" sz="2800" b="1" dirty="0">
                <a:cs typeface="0 Nazanin" panose="00000400000000000000" pitchFamily="2" charset="-78"/>
              </a:rPr>
              <a:t> </a:t>
            </a:r>
            <a:r>
              <a:rPr lang="fa-IR" sz="2800" b="1" dirty="0" smtClean="0">
                <a:cs typeface="0 Nazanin" panose="00000400000000000000" pitchFamily="2" charset="-78"/>
              </a:rPr>
              <a:t>. </a:t>
            </a:r>
            <a:endParaRPr lang="fa-IR" sz="2800" dirty="0">
              <a:solidFill>
                <a:schemeClr val="accent2"/>
              </a:solidFill>
              <a:cs typeface="0 Nazanin" panose="000004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765" y="1274965"/>
            <a:ext cx="4253466" cy="1143000"/>
          </a:xfrm>
        </p:spPr>
        <p:txBody>
          <a:bodyPr/>
          <a:lstStyle/>
          <a:p>
            <a:r>
              <a:rPr lang="fa-IR" dirty="0" smtClean="0">
                <a:solidFill>
                  <a:srgbClr val="FFC000"/>
                </a:solidFill>
                <a:cs typeface="0 Titr Bold" panose="00000700000000000000" pitchFamily="2" charset="-78"/>
              </a:rPr>
              <a:t>جمع آوری کننده :</a:t>
            </a:r>
            <a:endParaRPr lang="fa-IR" dirty="0">
              <a:solidFill>
                <a:srgbClr val="FFC000"/>
              </a:solidFill>
              <a:cs typeface="0 Titr Bold" panose="00000700000000000000" pitchFamily="2" charset="-78"/>
            </a:endParaRPr>
          </a:p>
        </p:txBody>
      </p:sp>
      <p:sp>
        <p:nvSpPr>
          <p:cNvPr id="3" name="Text Placeholder 2"/>
          <p:cNvSpPr>
            <a:spLocks noGrp="1"/>
          </p:cNvSpPr>
          <p:nvPr>
            <p:ph type="body" idx="1"/>
          </p:nvPr>
        </p:nvSpPr>
        <p:spPr>
          <a:xfrm rot="1297414">
            <a:off x="1990288" y="2636575"/>
            <a:ext cx="4614712" cy="1709903"/>
          </a:xfrm>
        </p:spPr>
        <p:txBody>
          <a:bodyPr/>
          <a:lstStyle/>
          <a:p>
            <a:pPr algn="ctr"/>
            <a:r>
              <a:rPr lang="fa-IR" sz="4000" b="1" dirty="0" smtClean="0">
                <a:solidFill>
                  <a:srgbClr val="FF0000"/>
                </a:solidFill>
                <a:cs typeface="0 Titr Bold" panose="00000700000000000000" pitchFamily="2" charset="-78"/>
              </a:rPr>
              <a:t>پریسا نیلایی</a:t>
            </a:r>
          </a:p>
          <a:p>
            <a:pPr algn="ctr"/>
            <a:r>
              <a:rPr lang="fa-IR" sz="4000" b="1" dirty="0" smtClean="0">
                <a:solidFill>
                  <a:srgbClr val="FF0000"/>
                </a:solidFill>
                <a:cs typeface="0 Titr Bold" panose="00000700000000000000" pitchFamily="2" charset="-78"/>
              </a:rPr>
              <a:t>زهرا صادقی</a:t>
            </a:r>
            <a:endParaRPr lang="fa-IR" sz="4000" b="1" dirty="0">
              <a:solidFill>
                <a:srgbClr val="FF0000"/>
              </a:solidFill>
              <a:cs typeface="0 Titr Bold" panose="00000700000000000000" pitchFamily="2" charset="-78"/>
            </a:endParaRPr>
          </a:p>
        </p:txBody>
      </p:sp>
    </p:spTree>
    <p:extLst>
      <p:ext uri="{BB962C8B-B14F-4D97-AF65-F5344CB8AC3E}">
        <p14:creationId xmlns:p14="http://schemas.microsoft.com/office/powerpoint/2010/main" val="381234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214313"/>
            <a:ext cx="8229600" cy="4071937"/>
          </a:xfrm>
          <a:prstGeom prst="rect">
            <a:avLst/>
          </a:prstGeom>
        </p:spPr>
        <p:txBody>
          <a:bodyPr/>
          <a:lstStyle>
            <a:lvl1pPr lvl="0">
              <a:defRPr/>
            </a:lvl1pPr>
          </a:lstStyle>
          <a:p>
            <a:pPr lvl="0" algn="just" rtl="0"/>
            <a:r>
              <a:rPr lang="fa-IR" sz="2000" i="1" dirty="0" smtClean="0">
                <a:solidFill>
                  <a:srgbClr val="FF9900"/>
                </a:solidFill>
              </a:rPr>
              <a:t>2</a:t>
            </a:r>
            <a:endParaRPr lang="fa-IR" sz="2000" dirty="0">
              <a:solidFill>
                <a:schemeClr val="accent2"/>
              </a:solidFill>
            </a:endParaRPr>
          </a:p>
        </p:txBody>
      </p:sp>
      <p:sp>
        <p:nvSpPr>
          <p:cNvPr id="6" name="Rectangle 5"/>
          <p:cNvSpPr/>
          <p:nvPr/>
        </p:nvSpPr>
        <p:spPr>
          <a:xfrm>
            <a:off x="457200" y="548041"/>
            <a:ext cx="8128000" cy="6686959"/>
          </a:xfrm>
          <a:prstGeom prst="rect">
            <a:avLst/>
          </a:prstGeom>
        </p:spPr>
        <p:txBody>
          <a:bodyPr wrap="square">
            <a:spAutoFit/>
          </a:bodyPr>
          <a:lstStyle/>
          <a:p>
            <a:pPr algn="just">
              <a:lnSpc>
                <a:spcPct val="115000"/>
              </a:lnSpc>
              <a:spcAft>
                <a:spcPts val="1000"/>
              </a:spcAft>
            </a:pPr>
            <a:r>
              <a:rPr lang="ar-SA" sz="2800" b="1" dirty="0">
                <a:solidFill>
                  <a:srgbClr val="FFC000"/>
                </a:solidFill>
                <a:latin typeface="Arial" panose="020B0604020202020204" pitchFamily="34" charset="0"/>
                <a:ea typeface="Calibri" panose="020F0502020204030204" pitchFamily="34" charset="0"/>
                <a:cs typeface="0 Titr Bold" panose="00000700000000000000" pitchFamily="2" charset="-78"/>
              </a:rPr>
              <a:t>تعریف آسیب شنوایی</a:t>
            </a:r>
            <a:endParaRPr lang="en-US" sz="2800" dirty="0">
              <a:solidFill>
                <a:srgbClr val="FFC000"/>
              </a:solidFill>
              <a:latin typeface="Calibri" panose="020F0502020204030204" pitchFamily="34" charset="0"/>
              <a:ea typeface="Calibri" panose="020F0502020204030204" pitchFamily="34" charset="0"/>
              <a:cs typeface="0 Titr Bold" panose="00000700000000000000" pitchFamily="2" charset="-78"/>
            </a:endParaRPr>
          </a:p>
          <a:p>
            <a:r>
              <a:rPr lang="ar-SA" sz="2800" dirty="0">
                <a:latin typeface="Calibri" panose="020F0502020204030204" pitchFamily="34" charset="0"/>
                <a:ea typeface="Calibri" panose="020F0502020204030204" pitchFamily="34" charset="0"/>
                <a:cs typeface="0 Nazanin" panose="00000400000000000000" pitchFamily="2" charset="-78"/>
              </a:rPr>
              <a:t>   </a:t>
            </a:r>
            <a:r>
              <a:rPr lang="ar-SA" sz="2800" b="1" dirty="0">
                <a:latin typeface="Calibri" panose="020F0502020204030204" pitchFamily="34" charset="0"/>
                <a:ea typeface="Calibri" panose="020F0502020204030204" pitchFamily="34" charset="0"/>
                <a:cs typeface="0 Nazanin" panose="00000400000000000000" pitchFamily="2" charset="-78"/>
              </a:rPr>
              <a:t>نقص(آسیب) شنوایی به سطحی از عدم حساسیت فیزیکی نسبت به مکانیزم شنیداری که با نقص در شنوایی همراه باشد،اطلاق می گردد</a:t>
            </a:r>
            <a:r>
              <a:rPr lang="ar-SA" sz="2800" b="1" dirty="0" smtClean="0">
                <a:latin typeface="Calibri" panose="020F0502020204030204" pitchFamily="34" charset="0"/>
                <a:ea typeface="Calibri" panose="020F0502020204030204" pitchFamily="34" charset="0"/>
                <a:cs typeface="0 Nazanin" panose="00000400000000000000" pitchFamily="2" charset="-78"/>
              </a:rPr>
              <a:t>.</a:t>
            </a:r>
            <a:endParaRPr lang="en-US" sz="2800" b="1" dirty="0" smtClean="0">
              <a:latin typeface="Calibri" panose="020F0502020204030204" pitchFamily="34" charset="0"/>
              <a:ea typeface="Calibri" panose="020F0502020204030204" pitchFamily="34" charset="0"/>
              <a:cs typeface="0 Nazanin" panose="00000400000000000000" pitchFamily="2" charset="-78"/>
            </a:endParaRPr>
          </a:p>
          <a:p>
            <a:r>
              <a:rPr lang="ar-SA" sz="2800" b="1" dirty="0" smtClean="0">
                <a:latin typeface="Calibri" panose="020F0502020204030204" pitchFamily="34" charset="0"/>
                <a:ea typeface="Calibri" panose="020F0502020204030204" pitchFamily="34" charset="0"/>
                <a:cs typeface="0 Nazanin" panose="00000400000000000000" pitchFamily="2" charset="-78"/>
              </a:rPr>
              <a:t> از </a:t>
            </a:r>
            <a:r>
              <a:rPr lang="ar-SA" sz="2800" b="1" dirty="0">
                <a:latin typeface="Calibri" panose="020F0502020204030204" pitchFamily="34" charset="0"/>
                <a:ea typeface="Calibri" panose="020F0502020204030204" pitchFamily="34" charset="0"/>
                <a:cs typeface="0 Nazanin" panose="00000400000000000000" pitchFamily="2" charset="-78"/>
              </a:rPr>
              <a:t>سویی دیگر،معلولیت شنوایی به نوع پاسخ فرد به نقص گفته می شود. </a:t>
            </a:r>
            <a:endParaRPr lang="en-US" sz="2800" b="1" dirty="0" smtClean="0">
              <a:latin typeface="Calibri" panose="020F0502020204030204" pitchFamily="34" charset="0"/>
              <a:ea typeface="Calibri" panose="020F0502020204030204" pitchFamily="34" charset="0"/>
              <a:cs typeface="0 Nazanin" panose="00000400000000000000" pitchFamily="2" charset="-78"/>
            </a:endParaRPr>
          </a:p>
          <a:p>
            <a:r>
              <a:rPr lang="ar-SA" sz="2800" b="1" dirty="0">
                <a:cs typeface="0 Nazanin" panose="00000400000000000000" pitchFamily="2" charset="-78"/>
              </a:rPr>
              <a:t>مشکلات شنوایی از جمله نارسایی هایی است که می تواند از مشکلات خفیف شنوایی که به آسانی با استفاده از تقویت کننده قابل رفع است تا ناشنوایی که در بعضی موارد می توان از طریق پیوندهای حلزونی آن را تخفیف داد متغیر باشد. </a:t>
            </a:r>
            <a:endParaRPr lang="fa-IR" sz="2800" b="1" dirty="0" smtClean="0">
              <a:latin typeface="Calibri" panose="020F0502020204030204" pitchFamily="34" charset="0"/>
              <a:ea typeface="Calibri" panose="020F0502020204030204" pitchFamily="34" charset="0"/>
              <a:cs typeface="0 Nazanin" panose="00000400000000000000" pitchFamily="2" charset="-78"/>
            </a:endParaRPr>
          </a:p>
          <a:p>
            <a:endParaRPr lang="fa-IR" sz="2800" b="1" dirty="0">
              <a:latin typeface="Calibri" panose="020F0502020204030204" pitchFamily="34" charset="0"/>
              <a:cs typeface="0 Nazanin" panose="00000400000000000000" pitchFamily="2" charset="-78"/>
            </a:endParaRPr>
          </a:p>
          <a:p>
            <a:endParaRPr lang="fa-IR" sz="2800" b="1" dirty="0" smtClean="0">
              <a:latin typeface="Calibri" panose="020F0502020204030204" pitchFamily="34" charset="0"/>
              <a:cs typeface="0 Nazanin" panose="00000400000000000000" pitchFamily="2" charset="-78"/>
            </a:endParaRPr>
          </a:p>
          <a:p>
            <a:endParaRPr lang="fa-IR" sz="2800" b="1" dirty="0">
              <a:latin typeface="Calibri" panose="020F0502020204030204" pitchFamily="34" charset="0"/>
              <a:cs typeface="0 Nazanin" panose="00000400000000000000" pitchFamily="2" charset="-78"/>
            </a:endParaRPr>
          </a:p>
          <a:p>
            <a:endParaRPr lang="fa-IR" dirty="0" smtClean="0">
              <a:latin typeface="Calibri" panose="020F0502020204030204" pitchFamily="34" charset="0"/>
              <a:cs typeface="B Lotus" panose="00000400000000000000" pitchFamily="2" charset="-78"/>
            </a:endParaRPr>
          </a:p>
          <a:p>
            <a:endParaRPr lang="fa-IR" dirty="0">
              <a:latin typeface="Calibri" panose="020F0502020204030204" pitchFamily="34" charset="0"/>
              <a:cs typeface="B Lotus" panose="00000400000000000000" pitchFamily="2" charset="-78"/>
            </a:endParaRPr>
          </a:p>
          <a:p>
            <a:endParaRPr lang="fa-IR" dirty="0" smtClean="0">
              <a:latin typeface="Calibri" panose="020F0502020204030204" pitchFamily="34" charset="0"/>
              <a:cs typeface="B Lotus" panose="00000400000000000000" pitchFamily="2" charset="-78"/>
            </a:endParaRPr>
          </a:p>
          <a:p>
            <a:endParaRPr lang="fa-IR" dirty="0">
              <a:latin typeface="Calibri" panose="020F0502020204030204" pitchFamily="34" charset="0"/>
              <a:cs typeface="B Lotus" panose="00000400000000000000" pitchFamily="2" charset="-78"/>
            </a:endParaRPr>
          </a:p>
          <a:p>
            <a:endParaRPr lang="fa-IR" dirty="0" smtClean="0">
              <a:latin typeface="Calibri" panose="020F0502020204030204" pitchFamily="34" charset="0"/>
              <a:cs typeface="B Lotus" panose="00000400000000000000" pitchFamily="2" charset="-78"/>
            </a:endParaRPr>
          </a:p>
          <a:p>
            <a:endParaRPr lang="fa-IR" dirty="0">
              <a:latin typeface="Calibri" panose="020F0502020204030204" pitchFamily="34" charset="0"/>
              <a:cs typeface="B Lotus"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a:xfrm>
            <a:off x="0" y="4302125"/>
            <a:ext cx="2247900" cy="2555875"/>
          </a:xfrm>
          <a:prstGeom prst="rect">
            <a:avLst/>
          </a:prstGeom>
          <a:noFill/>
        </p:spPr>
      </p:pic>
      <p:sp>
        <p:nvSpPr>
          <p:cNvPr id="5" name="Text Placeholder 4"/>
          <p:cNvSpPr>
            <a:spLocks noGrp="1"/>
          </p:cNvSpPr>
          <p:nvPr>
            <p:ph type="body" idx="1"/>
          </p:nvPr>
        </p:nvSpPr>
        <p:spPr>
          <a:xfrm>
            <a:off x="2247900" y="152400"/>
            <a:ext cx="6743700" cy="6426200"/>
          </a:xfrm>
        </p:spPr>
        <p:txBody>
          <a:bodyPr/>
          <a:lstStyle/>
          <a:p>
            <a:endParaRPr lang="fa-IR" sz="2800" dirty="0" smtClean="0">
              <a:solidFill>
                <a:srgbClr val="FFC000"/>
              </a:solidFill>
              <a:cs typeface="0 Titr Bold" panose="00000700000000000000" pitchFamily="2" charset="-78"/>
            </a:endParaRPr>
          </a:p>
          <a:p>
            <a:r>
              <a:rPr lang="fa-IR" sz="2800" dirty="0" smtClean="0">
                <a:solidFill>
                  <a:srgbClr val="FFC000"/>
                </a:solidFill>
                <a:cs typeface="0 Titr Bold" panose="00000700000000000000" pitchFamily="2" charset="-78"/>
              </a:rPr>
              <a:t>افت شنوایی رسانشی(انتقالی) :</a:t>
            </a:r>
            <a:r>
              <a:rPr lang="fa-IR" sz="2800" b="1" dirty="0" smtClean="0">
                <a:cs typeface="0 Nazanin" panose="00000400000000000000" pitchFamily="2" charset="-78"/>
              </a:rPr>
              <a:t>اختلال در انتقال صوت در طول گذرگاه رسانشی گوش میانی و یا گوش بیرونی</a:t>
            </a:r>
          </a:p>
          <a:p>
            <a:r>
              <a:rPr lang="fa-IR" sz="2800" dirty="0" smtClean="0">
                <a:solidFill>
                  <a:srgbClr val="FFC000"/>
                </a:solidFill>
                <a:cs typeface="0 Titr Bold" panose="00000700000000000000" pitchFamily="2" charset="-78"/>
              </a:rPr>
              <a:t>حسی –عصبی: </a:t>
            </a:r>
            <a:r>
              <a:rPr lang="fa-IR" sz="2800" b="1" dirty="0" smtClean="0">
                <a:cs typeface="0 Nazanin" panose="00000400000000000000" pitchFamily="2" charset="-78"/>
              </a:rPr>
              <a:t>شامل مشکلاتی در گوش درونی</a:t>
            </a:r>
          </a:p>
          <a:p>
            <a:r>
              <a:rPr lang="fa-IR" sz="2800" b="1" dirty="0" smtClean="0">
                <a:solidFill>
                  <a:srgbClr val="FFC000"/>
                </a:solidFill>
                <a:effectLst/>
                <a:cs typeface="0 Titr Bold" panose="00000700000000000000" pitchFamily="2" charset="-78"/>
              </a:rPr>
              <a:t>آمیخته: </a:t>
            </a:r>
            <a:r>
              <a:rPr lang="fa-IR" sz="2800" b="1" dirty="0">
                <a:effectLst/>
                <a:cs typeface="0 Nazanin" panose="00000400000000000000" pitchFamily="2" charset="-78"/>
              </a:rPr>
              <a:t>نتیجه مشکلات گوش خارجی ،میانی و یا گوش داخلی است و ترکیبی از دونوع نقص شنوایی حسی عصبی و انتقالی است</a:t>
            </a:r>
            <a:endParaRPr lang="fa-IR" sz="2800" b="1" dirty="0">
              <a:solidFill>
                <a:srgbClr val="FFC000"/>
              </a:solidFill>
              <a:cs typeface="0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57188" y="285750"/>
            <a:ext cx="8229600" cy="6356350"/>
          </a:xfrm>
          <a:prstGeom prst="rect">
            <a:avLst/>
          </a:prstGeom>
        </p:spPr>
        <p:txBody>
          <a:bodyPr/>
          <a:lstStyle>
            <a:lvl1pPr lvl="0">
              <a:defRPr/>
            </a:lvl1pPr>
          </a:lstStyle>
          <a:p>
            <a:pPr lvl="0" rtl="0"/>
            <a:r>
              <a:rPr lang="en-US" sz="2800" b="1" dirty="0" smtClean="0">
                <a:solidFill>
                  <a:srgbClr val="FFC000"/>
                </a:solidFill>
                <a:cs typeface="0 Titr Bold" panose="00000700000000000000" pitchFamily="2" charset="-78"/>
              </a:rPr>
              <a:t> </a:t>
            </a:r>
          </a:p>
          <a:p>
            <a:pPr rtl="0"/>
            <a:r>
              <a:rPr lang="fa-IR" sz="2800" b="1" dirty="0">
                <a:solidFill>
                  <a:srgbClr val="FFC000"/>
                </a:solidFill>
                <a:cs typeface="0 Titr Bold" panose="00000700000000000000" pitchFamily="2" charset="-78"/>
              </a:rPr>
              <a:t>آسیب شنوایی پیش زبانی:</a:t>
            </a:r>
          </a:p>
          <a:p>
            <a:pPr lvl="0" rtl="0"/>
            <a:r>
              <a:rPr lang="ar-SA" sz="2800" b="1" dirty="0" smtClean="0">
                <a:effectLst/>
                <a:cs typeface="0 Nazanin" panose="00000400000000000000" pitchFamily="2" charset="-78"/>
              </a:rPr>
              <a:t>در </a:t>
            </a:r>
            <a:r>
              <a:rPr lang="ar-SA" sz="2800" b="1" dirty="0">
                <a:effectLst/>
                <a:cs typeface="0 Nazanin" panose="00000400000000000000" pitchFamily="2" charset="-78"/>
              </a:rPr>
              <a:t>زمان تولد یا در اوایل زندگی و قبل از رشد سخن گویی و زبان آموزی کودک رخ می </a:t>
            </a:r>
            <a:r>
              <a:rPr lang="ar-SA" sz="2800" b="1" dirty="0" smtClean="0">
                <a:effectLst/>
                <a:cs typeface="0 Nazanin" panose="00000400000000000000" pitchFamily="2" charset="-78"/>
              </a:rPr>
              <a:t>دهد</a:t>
            </a:r>
            <a:endParaRPr lang="en-US" sz="2800" b="1" dirty="0" smtClean="0">
              <a:effectLst/>
              <a:cs typeface="0 Nazanin" panose="00000400000000000000" pitchFamily="2" charset="-78"/>
            </a:endParaRPr>
          </a:p>
          <a:p>
            <a:pPr rtl="0"/>
            <a:r>
              <a:rPr lang="fa-IR" sz="2800" b="1" dirty="0">
                <a:solidFill>
                  <a:srgbClr val="FFC000"/>
                </a:solidFill>
                <a:cs typeface="0 Titr Bold" panose="00000700000000000000" pitchFamily="2" charset="-78"/>
              </a:rPr>
              <a:t>آسیب شنوایی </a:t>
            </a:r>
            <a:r>
              <a:rPr lang="fa-IR" sz="2800" b="1" dirty="0" smtClean="0">
                <a:solidFill>
                  <a:srgbClr val="FFC000"/>
                </a:solidFill>
                <a:cs typeface="0 Titr Bold" panose="00000700000000000000" pitchFamily="2" charset="-78"/>
              </a:rPr>
              <a:t>پس </a:t>
            </a:r>
            <a:r>
              <a:rPr lang="fa-IR" sz="2800" b="1" dirty="0">
                <a:solidFill>
                  <a:srgbClr val="FFC000"/>
                </a:solidFill>
                <a:cs typeface="0 Titr Bold" panose="00000700000000000000" pitchFamily="2" charset="-78"/>
              </a:rPr>
              <a:t>زبانی</a:t>
            </a:r>
            <a:r>
              <a:rPr lang="fa-IR" sz="2800" b="1" dirty="0" smtClean="0">
                <a:solidFill>
                  <a:srgbClr val="FFC000"/>
                </a:solidFill>
                <a:cs typeface="0 Titr Bold" panose="00000700000000000000" pitchFamily="2" charset="-78"/>
              </a:rPr>
              <a:t>:</a:t>
            </a:r>
            <a:endParaRPr lang="en-US" sz="2800" dirty="0" smtClean="0">
              <a:effectLst/>
            </a:endParaRPr>
          </a:p>
          <a:p>
            <a:pPr lvl="0" rtl="0"/>
            <a:r>
              <a:rPr lang="ar-SA" sz="2800" b="1" dirty="0" smtClean="0">
                <a:effectLst/>
                <a:cs typeface="0 Nazanin" panose="00000400000000000000" pitchFamily="2" charset="-78"/>
              </a:rPr>
              <a:t>پس از رشد سخنگویی و زبان آموزی کودک رخ می دهد</a:t>
            </a:r>
            <a:endParaRPr lang="en-US" sz="2800" b="1" dirty="0" smtClean="0">
              <a:solidFill>
                <a:srgbClr val="FFC000"/>
              </a:solidFill>
              <a:cs typeface="0 Nazanin" panose="000004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086100" y="214313"/>
            <a:ext cx="5772152" cy="6440487"/>
          </a:xfrm>
          <a:prstGeom prst="rect">
            <a:avLst/>
          </a:prstGeom>
        </p:spPr>
        <p:txBody>
          <a:bodyPr/>
          <a:lstStyle>
            <a:lvl1pPr lvl="0">
              <a:defRPr/>
            </a:lvl1pPr>
          </a:lstStyle>
          <a:p>
            <a:pPr rtl="0"/>
            <a:r>
              <a:rPr lang="en-US" sz="2800" b="1" dirty="0">
                <a:solidFill>
                  <a:srgbClr val="FFC000"/>
                </a:solidFill>
                <a:effectLst/>
                <a:cs typeface="0 Titr Bold" panose="00000700000000000000" pitchFamily="2" charset="-78"/>
              </a:rPr>
              <a:t>:</a:t>
            </a:r>
            <a:r>
              <a:rPr lang="ar-SA" sz="2800" b="1" dirty="0">
                <a:solidFill>
                  <a:srgbClr val="FFC000"/>
                </a:solidFill>
                <a:effectLst/>
                <a:cs typeface="0 Titr Bold" panose="00000700000000000000" pitchFamily="2" charset="-78"/>
              </a:rPr>
              <a:t>علل نقایص </a:t>
            </a:r>
            <a:r>
              <a:rPr lang="ar-SA" sz="2800" b="1" dirty="0" smtClean="0">
                <a:solidFill>
                  <a:srgbClr val="FFC000"/>
                </a:solidFill>
                <a:effectLst/>
                <a:cs typeface="0 Titr Bold" panose="00000700000000000000" pitchFamily="2" charset="-78"/>
              </a:rPr>
              <a:t>شنوایی</a:t>
            </a:r>
            <a:endParaRPr lang="fa-IR" sz="2800" u="sng" dirty="0" smtClean="0">
              <a:solidFill>
                <a:srgbClr val="FFC000"/>
              </a:solidFill>
              <a:cs typeface="0 Titr Bold" panose="00000700000000000000" pitchFamily="2" charset="-78"/>
            </a:endParaRPr>
          </a:p>
          <a:p>
            <a:pPr lvl="0" rtl="0"/>
            <a:r>
              <a:rPr lang="ar-SA" sz="2800" b="1" dirty="0">
                <a:effectLst/>
              </a:rPr>
              <a:t>عامل </a:t>
            </a:r>
            <a:r>
              <a:rPr lang="ar-SA" sz="2800" b="1" dirty="0" smtClean="0">
                <a:effectLst/>
              </a:rPr>
              <a:t>وراثت</a:t>
            </a:r>
            <a:endParaRPr lang="en-US" sz="2800" dirty="0" smtClean="0">
              <a:effectLst/>
            </a:endParaRPr>
          </a:p>
          <a:p>
            <a:pPr lvl="0" rtl="0"/>
            <a:r>
              <a:rPr lang="ar-SA" sz="2800" b="1" dirty="0" smtClean="0">
                <a:effectLst/>
              </a:rPr>
              <a:t>سرخچه </a:t>
            </a:r>
            <a:r>
              <a:rPr lang="ar-SA" sz="2800" b="1" dirty="0">
                <a:effectLst/>
              </a:rPr>
              <a:t>مادرزادی</a:t>
            </a:r>
            <a:r>
              <a:rPr lang="ar-SA" sz="2800" dirty="0">
                <a:effectLst/>
              </a:rPr>
              <a:t> </a:t>
            </a:r>
            <a:endParaRPr lang="en-US" sz="2800" dirty="0" smtClean="0">
              <a:effectLst/>
            </a:endParaRPr>
          </a:p>
          <a:p>
            <a:pPr lvl="0" rtl="0"/>
            <a:r>
              <a:rPr lang="ar-SA" sz="2800" b="1" dirty="0">
                <a:effectLst/>
              </a:rPr>
              <a:t>نارس بودن نوزاد و کم وزنی به هنگام تولد </a:t>
            </a:r>
            <a:endParaRPr lang="fa-IR" sz="2800" b="1" dirty="0" smtClean="0">
              <a:effectLst/>
            </a:endParaRPr>
          </a:p>
          <a:p>
            <a:pPr lvl="0" rtl="0"/>
            <a:r>
              <a:rPr lang="ar-SA" sz="2800" b="1" dirty="0">
                <a:effectLst/>
              </a:rPr>
              <a:t>عفونت های </a:t>
            </a:r>
            <a:r>
              <a:rPr lang="ar-SA" sz="2800" b="1" dirty="0" smtClean="0">
                <a:effectLst/>
              </a:rPr>
              <a:t>ویروسی</a:t>
            </a:r>
            <a:endParaRPr lang="fa-IR" sz="2800" b="1" dirty="0" smtClean="0">
              <a:effectLst/>
            </a:endParaRPr>
          </a:p>
          <a:p>
            <a:pPr lvl="0" rtl="0"/>
            <a:r>
              <a:rPr lang="ar-SA" sz="2800" b="1" dirty="0">
                <a:effectLst/>
              </a:rPr>
              <a:t>ویروس سایتومگال </a:t>
            </a:r>
            <a:r>
              <a:rPr lang="ar-SA" sz="2800" b="1" dirty="0" smtClean="0">
                <a:effectLst/>
              </a:rPr>
              <a:t>مادرزادی</a:t>
            </a:r>
            <a:endParaRPr lang="fa-IR" sz="2800" b="1" dirty="0" smtClean="0">
              <a:effectLst/>
            </a:endParaRPr>
          </a:p>
          <a:p>
            <a:pPr lvl="0" rtl="0"/>
            <a:r>
              <a:rPr lang="fa-IR" sz="2800" b="1" dirty="0">
                <a:effectLst/>
              </a:rPr>
              <a:t>عفونت گوش </a:t>
            </a:r>
            <a:r>
              <a:rPr lang="fa-IR" sz="2800" b="1" dirty="0" smtClean="0">
                <a:effectLst/>
              </a:rPr>
              <a:t>میانی</a:t>
            </a:r>
          </a:p>
          <a:p>
            <a:pPr lvl="0" rtl="0"/>
            <a:r>
              <a:rPr lang="fa-IR" sz="2800" b="1" dirty="0">
                <a:effectLst/>
              </a:rPr>
              <a:t>مننژیت</a:t>
            </a:r>
            <a:endParaRPr lang="en-US" sz="2800" dirty="0" smtClean="0">
              <a:effectLst/>
            </a:endParaRPr>
          </a:p>
          <a:p>
            <a:pPr lvl="0" rtl="0"/>
            <a:endParaRPr lang="en-US" sz="2800"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14313" y="428625"/>
            <a:ext cx="8599487" cy="6251575"/>
          </a:xfrm>
          <a:prstGeom prst="rect">
            <a:avLst/>
          </a:prstGeom>
        </p:spPr>
        <p:txBody>
          <a:bodyPr/>
          <a:lstStyle>
            <a:lvl1pPr lvl="0">
              <a:defRPr/>
            </a:lvl1pPr>
          </a:lstStyle>
          <a:p>
            <a:pPr rtl="0"/>
            <a:r>
              <a:rPr lang="en-US" sz="2800" b="1" dirty="0">
                <a:solidFill>
                  <a:srgbClr val="FFC000"/>
                </a:solidFill>
                <a:effectLst/>
                <a:cs typeface="0 Titr Bold" panose="00000700000000000000" pitchFamily="2" charset="-78"/>
              </a:rPr>
              <a:t>:</a:t>
            </a:r>
            <a:r>
              <a:rPr lang="ar-SA" sz="2800" b="1" dirty="0">
                <a:solidFill>
                  <a:srgbClr val="FFC000"/>
                </a:solidFill>
                <a:effectLst/>
                <a:cs typeface="0 Titr Bold" panose="00000700000000000000" pitchFamily="2" charset="-78"/>
              </a:rPr>
              <a:t>طبقه بندی اختلالات شنوایی</a:t>
            </a:r>
            <a:endParaRPr lang="fa-IR" sz="2800" b="1" dirty="0">
              <a:solidFill>
                <a:srgbClr val="FFC000"/>
              </a:solidFill>
              <a:cs typeface="0 Titr Bold" panose="00000700000000000000" pitchFamily="2" charset="-78"/>
            </a:endParaRPr>
          </a:p>
          <a:p>
            <a:pPr rtl="0"/>
            <a:r>
              <a:rPr lang="ar-SA" sz="2800" b="1" dirty="0" smtClean="0">
                <a:effectLst/>
                <a:cs typeface="0 Nazanin" panose="00000400000000000000" pitchFamily="2" charset="-78"/>
              </a:rPr>
              <a:t>میزان </a:t>
            </a:r>
            <a:r>
              <a:rPr lang="ar-SA" sz="2800" b="1" dirty="0">
                <a:effectLst/>
                <a:cs typeface="0 Nazanin" panose="00000400000000000000" pitchFamily="2" charset="-78"/>
              </a:rPr>
              <a:t>نقص شنوایی نشان دهنده توانایی کودک برای شنیدن صداها در سطوح مختلف </a:t>
            </a:r>
            <a:r>
              <a:rPr lang="ar-SA" sz="2800" b="1" dirty="0" smtClean="0">
                <a:effectLst/>
                <a:cs typeface="0 Nazanin" panose="00000400000000000000" pitchFamily="2" charset="-78"/>
              </a:rPr>
              <a:t>است</a:t>
            </a:r>
            <a:r>
              <a:rPr lang="ar-SA" sz="2800" b="1" dirty="0">
                <a:effectLst/>
                <a:cs typeface="0 Nazanin" panose="00000400000000000000" pitchFamily="2" charset="-78"/>
              </a:rPr>
              <a:t>نقص شنوایی برحسب دسی بل را می توان به شرح زیر طبقه بندی نمود:</a:t>
            </a:r>
            <a:endParaRPr lang="en-US" sz="2800" b="1" dirty="0">
              <a:effectLst/>
              <a:cs typeface="0 Nazanin" panose="00000400000000000000" pitchFamily="2" charset="-78"/>
            </a:endParaRPr>
          </a:p>
          <a:p>
            <a:pPr lvl="0" rtl="0"/>
            <a:endParaRPr lang="fa-IR" sz="2800" b="1" dirty="0">
              <a:solidFill>
                <a:srgbClr val="FFC000"/>
              </a:solidFill>
              <a:cs typeface="0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114501463"/>
              </p:ext>
            </p:extLst>
          </p:nvPr>
        </p:nvGraphicFramePr>
        <p:xfrm>
          <a:off x="214313" y="2387600"/>
          <a:ext cx="8789986" cy="3987800"/>
        </p:xfrm>
        <a:graphic>
          <a:graphicData uri="http://schemas.openxmlformats.org/drawingml/2006/table">
            <a:tbl>
              <a:tblPr rtl="1">
                <a:tableStyleId>{5C22544A-7EE6-4342-B048-85BDC9FD1C3A}</a:tableStyleId>
              </a:tblPr>
              <a:tblGrid>
                <a:gridCol w="2768599"/>
                <a:gridCol w="2540000"/>
                <a:gridCol w="3481387"/>
              </a:tblGrid>
              <a:tr h="965679">
                <a:tc>
                  <a:txBody>
                    <a:bodyPr/>
                    <a:lstStyle/>
                    <a:p>
                      <a:pPr algn="ctr" rtl="1">
                        <a:lnSpc>
                          <a:spcPct val="115000"/>
                        </a:lnSpc>
                        <a:spcAft>
                          <a:spcPts val="1000"/>
                        </a:spcAft>
                      </a:pPr>
                      <a:endParaRPr lang="en-US" sz="1800" b="1" dirty="0" smtClean="0">
                        <a:solidFill>
                          <a:srgbClr val="FF0000"/>
                        </a:solidFill>
                        <a:effectLst/>
                        <a:cs typeface="0 Titr Bold" panose="00000700000000000000" pitchFamily="2" charset="-78"/>
                      </a:endParaRPr>
                    </a:p>
                    <a:p>
                      <a:pPr algn="ctr" rtl="1">
                        <a:lnSpc>
                          <a:spcPct val="115000"/>
                        </a:lnSpc>
                        <a:spcAft>
                          <a:spcPts val="1000"/>
                        </a:spcAft>
                      </a:pPr>
                      <a:r>
                        <a:rPr lang="ar-SA" sz="1800" b="1" dirty="0" smtClean="0">
                          <a:solidFill>
                            <a:srgbClr val="FF0000"/>
                          </a:solidFill>
                          <a:effectLst/>
                          <a:cs typeface="0 Titr Bold" panose="00000700000000000000" pitchFamily="2" charset="-78"/>
                        </a:rPr>
                        <a:t>افت </a:t>
                      </a:r>
                      <a:r>
                        <a:rPr lang="ar-SA" sz="1800" b="1" dirty="0">
                          <a:solidFill>
                            <a:srgbClr val="FF0000"/>
                          </a:solidFill>
                          <a:effectLst/>
                          <a:cs typeface="0 Titr Bold" panose="00000700000000000000" pitchFamily="2" charset="-78"/>
                        </a:rPr>
                        <a:t>شنوایی بر حسب دسی بل</a:t>
                      </a:r>
                      <a:endParaRPr lang="en-US" sz="1800" b="1" dirty="0">
                        <a:solidFill>
                          <a:srgbClr val="FF0000"/>
                        </a:solidFill>
                        <a:effectLst/>
                        <a:latin typeface="Calibri" panose="020F0502020204030204" pitchFamily="34" charset="0"/>
                        <a:ea typeface="Calibri" panose="020F0502020204030204" pitchFamily="34" charset="0"/>
                        <a:cs typeface="0 Titr Bold" panose="00000700000000000000" pitchFamily="2" charset="-78"/>
                      </a:endParaRPr>
                    </a:p>
                  </a:txBody>
                  <a:tcPr marL="68580" marR="68580" marT="0" marB="0">
                    <a:solidFill>
                      <a:schemeClr val="tx1"/>
                    </a:solidFill>
                  </a:tcPr>
                </a:tc>
                <a:tc>
                  <a:txBody>
                    <a:bodyPr/>
                    <a:lstStyle/>
                    <a:p>
                      <a:pPr algn="ctr" rtl="1">
                        <a:lnSpc>
                          <a:spcPct val="115000"/>
                        </a:lnSpc>
                        <a:spcAft>
                          <a:spcPts val="1000"/>
                        </a:spcAft>
                      </a:pPr>
                      <a:endParaRPr lang="en-US" sz="1800" b="1" dirty="0" smtClean="0">
                        <a:solidFill>
                          <a:srgbClr val="FF0000"/>
                        </a:solidFill>
                        <a:effectLst/>
                        <a:cs typeface="0 Titr Bold" panose="00000700000000000000" pitchFamily="2" charset="-78"/>
                      </a:endParaRPr>
                    </a:p>
                    <a:p>
                      <a:pPr algn="ctr" rtl="1">
                        <a:lnSpc>
                          <a:spcPct val="115000"/>
                        </a:lnSpc>
                        <a:spcAft>
                          <a:spcPts val="1000"/>
                        </a:spcAft>
                      </a:pPr>
                      <a:r>
                        <a:rPr lang="ar-SA" sz="1800" b="1" dirty="0" smtClean="0">
                          <a:solidFill>
                            <a:srgbClr val="FF0000"/>
                          </a:solidFill>
                          <a:effectLst/>
                          <a:cs typeface="0 Titr Bold" panose="00000700000000000000" pitchFamily="2" charset="-78"/>
                        </a:rPr>
                        <a:t>طبقه </a:t>
                      </a:r>
                      <a:r>
                        <a:rPr lang="ar-SA" sz="1800" b="1" dirty="0">
                          <a:solidFill>
                            <a:srgbClr val="FF0000"/>
                          </a:solidFill>
                          <a:effectLst/>
                          <a:cs typeface="0 Titr Bold" panose="00000700000000000000" pitchFamily="2" charset="-78"/>
                        </a:rPr>
                        <a:t>بندی</a:t>
                      </a:r>
                      <a:endParaRPr lang="en-US" sz="1800" b="1" dirty="0">
                        <a:solidFill>
                          <a:srgbClr val="FF0000"/>
                        </a:solidFill>
                        <a:effectLst/>
                        <a:latin typeface="Calibri" panose="020F0502020204030204" pitchFamily="34" charset="0"/>
                        <a:ea typeface="Calibri" panose="020F0502020204030204" pitchFamily="34" charset="0"/>
                        <a:cs typeface="0 Titr Bold" panose="00000700000000000000" pitchFamily="2" charset="-78"/>
                      </a:endParaRPr>
                    </a:p>
                  </a:txBody>
                  <a:tcPr marL="68580" marR="68580" marT="0" marB="0">
                    <a:solidFill>
                      <a:schemeClr val="tx1"/>
                    </a:solidFill>
                  </a:tcPr>
                </a:tc>
                <a:tc>
                  <a:txBody>
                    <a:bodyPr/>
                    <a:lstStyle/>
                    <a:p>
                      <a:pPr algn="ctr" rtl="1">
                        <a:lnSpc>
                          <a:spcPct val="115000"/>
                        </a:lnSpc>
                        <a:spcAft>
                          <a:spcPts val="1000"/>
                        </a:spcAft>
                      </a:pPr>
                      <a:endParaRPr lang="en-US" sz="1800" b="1" dirty="0" smtClean="0">
                        <a:solidFill>
                          <a:srgbClr val="FF0000"/>
                        </a:solidFill>
                        <a:effectLst/>
                        <a:cs typeface="0 Titr Bold" panose="00000700000000000000" pitchFamily="2" charset="-78"/>
                      </a:endParaRPr>
                    </a:p>
                    <a:p>
                      <a:pPr algn="ctr" rtl="1">
                        <a:lnSpc>
                          <a:spcPct val="115000"/>
                        </a:lnSpc>
                        <a:spcAft>
                          <a:spcPts val="1000"/>
                        </a:spcAft>
                      </a:pPr>
                      <a:r>
                        <a:rPr lang="ar-SA" sz="1800" b="1" dirty="0" smtClean="0">
                          <a:solidFill>
                            <a:srgbClr val="FF0000"/>
                          </a:solidFill>
                          <a:effectLst/>
                          <a:cs typeface="0 Titr Bold" panose="00000700000000000000" pitchFamily="2" charset="-78"/>
                        </a:rPr>
                        <a:t>تاثیر </a:t>
                      </a:r>
                      <a:r>
                        <a:rPr lang="ar-SA" sz="1800" b="1" dirty="0">
                          <a:solidFill>
                            <a:srgbClr val="FF0000"/>
                          </a:solidFill>
                          <a:effectLst/>
                          <a:cs typeface="0 Titr Bold" panose="00000700000000000000" pitchFamily="2" charset="-78"/>
                        </a:rPr>
                        <a:t>بر فهم گفتار</a:t>
                      </a:r>
                      <a:endParaRPr lang="en-US" sz="1800" b="1" dirty="0">
                        <a:solidFill>
                          <a:srgbClr val="FF0000"/>
                        </a:solidFill>
                        <a:effectLst/>
                        <a:latin typeface="Calibri" panose="020F0502020204030204" pitchFamily="34" charset="0"/>
                        <a:ea typeface="Calibri" panose="020F0502020204030204" pitchFamily="34" charset="0"/>
                        <a:cs typeface="0 Titr Bold" panose="00000700000000000000" pitchFamily="2" charset="-78"/>
                      </a:endParaRPr>
                    </a:p>
                  </a:txBody>
                  <a:tcPr marL="68580" marR="68580" marT="0" marB="0">
                    <a:solidFill>
                      <a:schemeClr val="tx1"/>
                    </a:solidFill>
                  </a:tcPr>
                </a:tc>
              </a:tr>
              <a:tr h="3022121">
                <a:tc>
                  <a:txBody>
                    <a:bodyPr/>
                    <a:lstStyle/>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40-25</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55-40</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70-56</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90-71</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91 به بالا</a:t>
                      </a:r>
                      <a:endParaRPr lang="en-US" sz="1600" b="1" dirty="0">
                        <a:solidFill>
                          <a:schemeClr val="accent6">
                            <a:lumMod val="50000"/>
                          </a:schemeClr>
                        </a:solidFill>
                        <a:effectLst/>
                        <a:latin typeface="Calibri" panose="020F0502020204030204" pitchFamily="34" charset="0"/>
                        <a:ea typeface="Calibri" panose="020F0502020204030204" pitchFamily="34" charset="0"/>
                        <a:cs typeface="0 Titr Bold" panose="00000700000000000000" pitchFamily="2" charset="-78"/>
                      </a:endParaRPr>
                    </a:p>
                  </a:txBody>
                  <a:tcPr marL="68580" marR="68580" marT="0" marB="0">
                    <a:solidFill>
                      <a:schemeClr val="tx1"/>
                    </a:solidFill>
                  </a:tcPr>
                </a:tc>
                <a:tc>
                  <a:txBody>
                    <a:bodyPr/>
                    <a:lstStyle/>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نارسایی شنوایی خفیف</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نارسایی شنوایی متوسط</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نارسایی شنوایی متوسط-شدید</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نارسایی شنوایی شدید</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نارسایی شنوایی عمیق</a:t>
                      </a:r>
                      <a:endParaRPr lang="en-US" sz="1600" b="1" dirty="0">
                        <a:solidFill>
                          <a:schemeClr val="accent6">
                            <a:lumMod val="50000"/>
                          </a:schemeClr>
                        </a:solidFill>
                        <a:effectLst/>
                        <a:latin typeface="Calibri" panose="020F0502020204030204" pitchFamily="34" charset="0"/>
                        <a:ea typeface="Calibri" panose="020F0502020204030204" pitchFamily="34" charset="0"/>
                        <a:cs typeface="0 Titr Bold" panose="00000700000000000000" pitchFamily="2" charset="-78"/>
                      </a:endParaRPr>
                    </a:p>
                  </a:txBody>
                  <a:tcPr marL="68580" marR="68580" marT="0" marB="0">
                    <a:solidFill>
                      <a:schemeClr val="tx1"/>
                    </a:solidFill>
                  </a:tcPr>
                </a:tc>
                <a:tc>
                  <a:txBody>
                    <a:bodyPr/>
                    <a:lstStyle/>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دشواری در فهم گفتار آهسته</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دشواری زیاد در فهم گفتار طبیعی</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دشواری برای فهم گفتار بلند</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دشواری زیاد برای فهم گفتار بلند</a:t>
                      </a:r>
                      <a:endParaRPr lang="en-US" sz="1600" b="1" dirty="0">
                        <a:solidFill>
                          <a:schemeClr val="accent6">
                            <a:lumMod val="50000"/>
                          </a:schemeClr>
                        </a:solidFill>
                        <a:effectLst/>
                        <a:cs typeface="0 Titr Bold" panose="00000700000000000000" pitchFamily="2" charset="-78"/>
                      </a:endParaRPr>
                    </a:p>
                    <a:p>
                      <a:pPr algn="ctr" rtl="1">
                        <a:lnSpc>
                          <a:spcPct val="115000"/>
                        </a:lnSpc>
                        <a:spcAft>
                          <a:spcPts val="1000"/>
                        </a:spcAft>
                      </a:pPr>
                      <a:r>
                        <a:rPr lang="ar-SA" sz="1600" b="1" dirty="0">
                          <a:solidFill>
                            <a:schemeClr val="accent6">
                              <a:lumMod val="50000"/>
                            </a:schemeClr>
                          </a:solidFill>
                          <a:effectLst/>
                          <a:cs typeface="0 Titr Bold" panose="00000700000000000000" pitchFamily="2" charset="-78"/>
                        </a:rPr>
                        <a:t>نارسایی شنوایی کامل</a:t>
                      </a:r>
                      <a:endParaRPr lang="en-US" sz="1600" b="1" dirty="0">
                        <a:solidFill>
                          <a:schemeClr val="accent6">
                            <a:lumMod val="50000"/>
                          </a:schemeClr>
                        </a:solidFill>
                        <a:effectLst/>
                        <a:latin typeface="Calibri" panose="020F0502020204030204" pitchFamily="34" charset="0"/>
                        <a:ea typeface="Calibri" panose="020F0502020204030204" pitchFamily="34" charset="0"/>
                        <a:cs typeface="0 Titr Bold" panose="00000700000000000000" pitchFamily="2" charset="-78"/>
                      </a:endParaRPr>
                    </a:p>
                  </a:txBody>
                  <a:tcPr marL="68580" marR="68580" marT="0" marB="0">
                    <a:solidFill>
                      <a:schemeClr val="tx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87800" y="165100"/>
            <a:ext cx="5003800" cy="6121400"/>
          </a:xfrm>
          <a:prstGeom prst="rect">
            <a:avLst/>
          </a:prstGeom>
        </p:spPr>
        <p:txBody>
          <a:bodyPr/>
          <a:lstStyle>
            <a:lvl1pPr lvl="0">
              <a:defRPr/>
            </a:lvl1pPr>
          </a:lstStyle>
          <a:p>
            <a:pPr rtl="0"/>
            <a:endParaRPr lang="fa-IR" sz="2800" b="1" dirty="0" smtClean="0">
              <a:solidFill>
                <a:srgbClr val="FFC000"/>
              </a:solidFill>
              <a:effectLst/>
              <a:cs typeface="0 Titr Bold" panose="00000700000000000000" pitchFamily="2" charset="-78"/>
            </a:endParaRPr>
          </a:p>
          <a:p>
            <a:pPr rtl="0"/>
            <a:r>
              <a:rPr lang="en-US" sz="2800" b="1" dirty="0" smtClean="0">
                <a:solidFill>
                  <a:srgbClr val="FFC000"/>
                </a:solidFill>
                <a:effectLst/>
                <a:cs typeface="0 Titr Bold" panose="00000700000000000000" pitchFamily="2" charset="-78"/>
              </a:rPr>
              <a:t>:</a:t>
            </a:r>
            <a:r>
              <a:rPr lang="fa-IR" sz="2800" b="1" dirty="0" smtClean="0">
                <a:solidFill>
                  <a:srgbClr val="FFC000"/>
                </a:solidFill>
                <a:effectLst/>
                <a:cs typeface="0 Titr Bold" panose="00000700000000000000" pitchFamily="2" charset="-78"/>
              </a:rPr>
              <a:t>اثرات آسیب شنوایی</a:t>
            </a:r>
            <a:endParaRPr lang="fa-IR" sz="2800" dirty="0">
              <a:solidFill>
                <a:srgbClr val="FFC000"/>
              </a:solidFill>
              <a:cs typeface="0 Titr Bold" panose="00000700000000000000" pitchFamily="2" charset="-78"/>
            </a:endParaRPr>
          </a:p>
          <a:p>
            <a:pPr rtl="0"/>
            <a:r>
              <a:rPr lang="fa-IR" sz="2800" b="1" dirty="0" smtClean="0">
                <a:effectLst/>
                <a:cs typeface="0 Nazanin" panose="00000400000000000000" pitchFamily="2" charset="-78"/>
              </a:rPr>
              <a:t>سازگاري </a:t>
            </a:r>
            <a:r>
              <a:rPr lang="fa-IR" sz="2800" b="1" dirty="0">
                <a:effectLst/>
                <a:cs typeface="0 Nazanin" panose="00000400000000000000" pitchFamily="2" charset="-78"/>
              </a:rPr>
              <a:t>عاطفی و مهار تهاي </a:t>
            </a:r>
            <a:r>
              <a:rPr lang="fa-IR" sz="2800" b="1" dirty="0" smtClean="0">
                <a:effectLst/>
                <a:cs typeface="0 Nazanin" panose="00000400000000000000" pitchFamily="2" charset="-78"/>
              </a:rPr>
              <a:t>اجتماعی</a:t>
            </a:r>
          </a:p>
          <a:p>
            <a:pPr rtl="0"/>
            <a:r>
              <a:rPr lang="fa-IR" sz="2800" b="1" dirty="0" smtClean="0">
                <a:effectLst/>
                <a:cs typeface="0 Nazanin" panose="00000400000000000000" pitchFamily="2" charset="-78"/>
              </a:rPr>
              <a:t>پیشرفت  تحصیلی</a:t>
            </a:r>
          </a:p>
          <a:p>
            <a:pPr rtl="0"/>
            <a:r>
              <a:rPr lang="fa-IR" sz="2800" b="1" dirty="0" smtClean="0">
                <a:effectLst/>
                <a:cs typeface="0 Nazanin" panose="00000400000000000000" pitchFamily="2" charset="-78"/>
              </a:rPr>
              <a:t>هوش</a:t>
            </a:r>
          </a:p>
          <a:p>
            <a:pPr rtl="0"/>
            <a:r>
              <a:rPr lang="fa-IR" sz="2800" b="1" dirty="0" smtClean="0">
                <a:effectLst/>
                <a:cs typeface="0 Nazanin" panose="00000400000000000000" pitchFamily="2" charset="-78"/>
              </a:rPr>
              <a:t>مهارتهای گفتار و زبان  </a:t>
            </a:r>
          </a:p>
          <a:p>
            <a:pPr rtl="0"/>
            <a:r>
              <a:rPr lang="fa-IR" sz="2800" b="1" dirty="0" smtClean="0">
                <a:effectLst/>
                <a:cs typeface="0 Nazanin" panose="00000400000000000000" pitchFamily="2" charset="-78"/>
              </a:rPr>
              <a:t> </a:t>
            </a:r>
            <a:endParaRPr lang="en-US" sz="2800" b="1" dirty="0" smtClean="0">
              <a:effectLst/>
              <a:cs typeface="0 Nazanin" panose="00000400000000000000" pitchFamily="2" charset="-78"/>
            </a:endParaRPr>
          </a:p>
          <a:p>
            <a:pPr lvl="0" rtl="0"/>
            <a:endParaRPr lang="en-US" sz="2800" dirty="0" smtClean="0">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
  <a:themeElements>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589</Words>
  <Application>Microsoft Office PowerPoint</Application>
  <PresentationFormat>On-screen Show (4:3)</PresentationFormat>
  <Paragraphs>109</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0 Nazanin</vt:lpstr>
      <vt:lpstr>0 Sepideh</vt:lpstr>
      <vt:lpstr>0 Titr Bold</vt:lpstr>
      <vt:lpstr>Arial</vt:lpstr>
      <vt:lpstr>B Lotus</vt:lpstr>
      <vt:lpstr>B Titr</vt:lpstr>
      <vt:lpstr>Calibri</vt:lpstr>
      <vt:lpstr>Majalla UI</vt:lpstr>
      <vt:lpstr>Beam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جمع آوری کننده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Hami</cp:lastModifiedBy>
  <cp:revision>22</cp:revision>
  <dcterms:modified xsi:type="dcterms:W3CDTF">2018-12-28T16:50:42Z</dcterms:modified>
</cp:coreProperties>
</file>