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5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هشتم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دوم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اکبر شیبانی </a:t>
            </a:r>
          </a:p>
        </p:txBody>
      </p:sp>
    </p:spTree>
    <p:extLst>
      <p:ext uri="{BB962C8B-B14F-4D97-AF65-F5344CB8AC3E}">
        <p14:creationId xmlns:p14="http://schemas.microsoft.com/office/powerpoint/2010/main" xmlns="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717" y="2102451"/>
            <a:ext cx="111341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*سعدی  : مشرف الدین مصلح بن عبدالله ،  شاعر قرن هفتم ، در سال 655 بوستان را به نظم در آورد و در سال 656 گلستان را تألیف کرد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*سنایی  :  شاعر و عارف بزرگ قرن پنجم و ششم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آثار : حدیقه الحقیقه     -      کارنامه ی بلخ 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*صائب  :  شاعر قرن یازدهم . در دربار شاه عباس صفوی به « ملک الشعرا » ملقب شد . اشعار او عموماً غزل ، مثنوی و قصیده است. </a:t>
            </a:r>
            <a:endParaRPr lang="en-US" sz="24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0964" y="1868957"/>
            <a:ext cx="11107269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*قاآنی :  میرزا حبیب الله شیرازی ، متخلص به قاآنی ، از شاعران عهد قاجار است. وی کتاب « پریشان » را به تقلید از گلستان سعدی نوشت . آرامگاه او در ری در جوار حرم حضرت عبدالعظیم قرار دارد.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*نهج البلاغه  :  مجموعهی نامه ها و خطبه ها و جملات قصار حضرت علی علیه السلام که « سید رضی  »  از علمای شیعه آن را گرد آوری کرده است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4846" y="1794398"/>
            <a:ext cx="8425005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لغات و اصطلاحات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حدقه :  مردمک چشم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داس :  از ابزار کشاورزی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جُثّه :  هیکل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خزان  :  پاییز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زر : طلا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پدیدار  :  نمایان ، آشکار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0541" y="2135057"/>
            <a:ext cx="6470699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نژند  :  اندوهگین ، غمناک ، سرد و بی روح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نَغز :  خوب ، نیکو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کامکار  :  کامروا  ،  کامران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تماثیل :  جمع تمثال  =  صورت ، نگار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صورتگر  :  نقّاش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ماهر :  چیره دست ، استاد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بوریا  :  حصیری که از نی می بافند</a:t>
            </a:r>
            <a:endParaRPr lang="fa-IR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361" y="2204621"/>
            <a:ext cx="107799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دانش ادبی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تشبیه : 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مانند کردن چیزی به چیز دیگر.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تشبیه چهار رکن دارد : 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مشبه = چیزی که آن را به چیز دیگر تشبیه می کنیم  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مشبه به  =  آنچه مشبه به آن ماننده شده است  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وجه شبه = ویژگی مشترک بین مشبه و مشبه به   </a:t>
            </a:r>
            <a:endParaRPr lang="en-US" sz="2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87" y="1595021"/>
            <a:ext cx="115688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ادات تشبیه = مثل ، مانند ، همچون  و ...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مثال </a:t>
            </a:r>
            <a:r>
              <a:rPr lang="fa-IR" sz="2800" b="1" dirty="0" smtClean="0">
                <a:cs typeface="B Nazanin" pitchFamily="2" charset="-78"/>
              </a:rPr>
              <a:t>: پرهای طاووس مانند دسته گل پر نقش و نگار رنگارنگ است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رکن اول ( مشبّه  )  :  پرهای طاووس				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رکن </a:t>
            </a:r>
            <a:r>
              <a:rPr lang="fa-IR" sz="2800" b="1" dirty="0" smtClean="0">
                <a:cs typeface="B Nazanin" pitchFamily="2" charset="-78"/>
              </a:rPr>
              <a:t>دوم ( مشبّه به  )  :  دسته گل پر نقش و نگار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رکن سوم ( وجه شبه  )  :  رنگارنگ بودن			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رکن </a:t>
            </a:r>
            <a:r>
              <a:rPr lang="fa-IR" sz="2800" b="1" dirty="0" smtClean="0">
                <a:cs typeface="B Nazanin" pitchFamily="2" charset="-78"/>
              </a:rPr>
              <a:t>چهارم ( ادات تشبیه  )  :  </a:t>
            </a:r>
            <a:r>
              <a:rPr lang="fa-IR" sz="2800" b="1" dirty="0" smtClean="0">
                <a:cs typeface="B Nazanin" pitchFamily="2" charset="-78"/>
              </a:rPr>
              <a:t>مانند</a:t>
            </a:r>
            <a:endParaRPr 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2251598"/>
            <a:ext cx="1170145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*گاهی اوقات رکن های سوم و چهارم در عبارت وجود ندارند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مثال :  دریای عشق    ( تشبیه عشق به دریا )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          کوه  غم         ( تشبیه غم به کوه )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753" y="1740593"/>
            <a:ext cx="111162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فاصله ی میان واژه ای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فاصله ی معینی که باید بین هر دو واژه در متن وجود داشته باشد و عدم رعایت آن باعث ایجاد ابهام می شود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مثال :  او هر روزنامه ای  می خواند				-  او هر روز  نامه ای می خواند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1650963"/>
            <a:ext cx="11701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خود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آزمایی هاو نکات تکمیلی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*کیست آن </a:t>
            </a:r>
            <a:r>
              <a:rPr lang="fa-IR" sz="2400" b="1" u="sng" dirty="0" smtClean="0">
                <a:cs typeface="B Nazanin" pitchFamily="2" charset="-78"/>
              </a:rPr>
              <a:t>صورت گر  ماهر</a:t>
            </a:r>
            <a:r>
              <a:rPr lang="fa-IR" sz="2400" b="1" dirty="0" smtClean="0">
                <a:cs typeface="B Nazanin" pitchFamily="2" charset="-78"/>
              </a:rPr>
              <a:t> که بی تقلید غیر   /    این همه صورت بَرَد بر صفحه ی هستی به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عبارت « صورت گر  ماهر »  اشاره به صفت « خالق  »  یعنی آفریننده بودن خداوند دارد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*نور خورشید در جهان فاش است    /    آفت از ضعف چشم  خفّاش است  ( سنایی )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اشاره به افرادی دارد که به دلیل گناه کاری و بیمار دل بودن توانایی درک حقایق خداوندی را ندارند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248" y="1990165"/>
            <a:ext cx="10981764" cy="362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*طاووس را به نقش و نگاری که  هست ، خلق    /    تحسین کنند و او خجل از پای زشت خویش   ( سعدی )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اشاره به این دارد که هر کس با وجود داشتن توانایی ها و صفات پسندیده ، ممکن است ضعف هایی نیز داشته باشد . و بهتر است به نقاط ضعف خود نیز توجه داشته باشد.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527</Words>
  <Application>Microsoft Office PowerPoint</Application>
  <PresentationFormat>Custom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182</cp:revision>
  <dcterms:created xsi:type="dcterms:W3CDTF">2015-07-06T05:06:21Z</dcterms:created>
  <dcterms:modified xsi:type="dcterms:W3CDTF">2015-10-15T12:58:29Z</dcterms:modified>
</cp:coreProperties>
</file>