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7" r:id="rId4"/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8121" y="1075764"/>
            <a:ext cx="436690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فارسی دوم متوسطه</a:t>
            </a:r>
            <a:endParaRPr lang="fa-IR" sz="4000" b="1" dirty="0">
              <a:solidFill>
                <a:srgbClr val="C0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درس ششم</a:t>
            </a:r>
          </a:p>
          <a:p>
            <a:pPr algn="ctr">
              <a:lnSpc>
                <a:spcPct val="200000"/>
              </a:lnSpc>
            </a:pPr>
            <a:endParaRPr lang="fa-IR" sz="4000" b="1" dirty="0">
              <a:solidFill>
                <a:srgbClr val="C0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مدرس : فاطمه محمدی</a:t>
            </a:r>
            <a:endParaRPr lang="en-US" sz="40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653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712694" y="1684195"/>
            <a:ext cx="11645153" cy="4611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همه ی جمله ها از  گروهای اسمی تشکیل می شوند .</a:t>
            </a:r>
            <a:endParaRPr lang="en-US" sz="28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گروه های اسمی : </a:t>
            </a:r>
            <a:r>
              <a:rPr lang="fa-IR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مجموعه ای از اسامی هستند که  به  یکدیگر متصل می شوند </a:t>
            </a:r>
            <a:endParaRPr lang="en-US" sz="28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من کتاب خریدم</a:t>
            </a:r>
            <a:r>
              <a:rPr lang="fa-IR" sz="28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endParaRPr lang="en-US" sz="28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این گل                  این گل زیبا                 این گل خوشبو</a:t>
            </a:r>
            <a:endParaRPr lang="en-US" sz="28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هر گروه اسمی ، یک هسته دارد </a:t>
            </a:r>
            <a:endParaRPr lang="en-US" sz="2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407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283" y="1351873"/>
            <a:ext cx="11510682" cy="5406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</a:pPr>
            <a:r>
              <a:rPr lang="fa-IR" sz="4000" b="1" u="sng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هسته :</a:t>
            </a:r>
            <a:endParaRPr lang="en-US" sz="4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1)اولین </a:t>
            </a: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اسم کسره دار یک گروه اسمی است.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2)حذف </a:t>
            </a: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آن سبب  لطمه ی به معنای جمله می شود 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457200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هر هسته   دارای ، وابسته هایی   است 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457200" marR="0" algn="ct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وابسته پیشین         هسته             وابسته پسین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1252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018358"/>
            <a:ext cx="6096000" cy="12349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</a:pPr>
            <a:r>
              <a:rPr lang="fa-IR" sz="5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پایان</a:t>
            </a:r>
            <a:endParaRPr lang="en-US" sz="54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494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82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 Nazanin</vt:lpstr>
      <vt:lpstr>B Titr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43</cp:revision>
  <dcterms:created xsi:type="dcterms:W3CDTF">2015-07-06T05:06:21Z</dcterms:created>
  <dcterms:modified xsi:type="dcterms:W3CDTF">2015-09-10T12:55:58Z</dcterms:modified>
</cp:coreProperties>
</file>