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70" r:id="rId12"/>
    <p:sldId id="272" r:id="rId13"/>
    <p:sldId id="266" r:id="rId14"/>
    <p:sldId id="268" r:id="rId15"/>
    <p:sldId id="267" r:id="rId16"/>
    <p:sldId id="273" r:id="rId17"/>
    <p:sldId id="269" r:id="rId18"/>
    <p:sldId id="271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DA4877D-FE0F-438A-B954-CD8A7C1E6D5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7C548A-B296-434B-B9B0-4DB630C4E00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تحلیل خانه تخریبی، مرمتی ، نوساز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962400"/>
            <a:ext cx="3657600" cy="1752600"/>
          </a:xfrm>
        </p:spPr>
        <p:txBody>
          <a:bodyPr>
            <a:noAutofit/>
          </a:bodyPr>
          <a:lstStyle/>
          <a:p>
            <a:r>
              <a:rPr lang="fa-IR" sz="6000" dirty="0" smtClean="0"/>
              <a:t>روستای درّه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کمد دیواری</a:t>
            </a:r>
            <a:endParaRPr lang="en-US" dirty="0"/>
          </a:p>
        </p:txBody>
      </p:sp>
      <p:pic>
        <p:nvPicPr>
          <p:cNvPr id="9218" name="Picture 2" descr="C:\Users\Fahand\Desktop\khane maramati\IMAG1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3779308" cy="5668962"/>
          </a:xfrm>
          <a:prstGeom prst="rect">
            <a:avLst/>
          </a:prstGeom>
          <a:noFill/>
        </p:spPr>
      </p:pic>
      <p:pic>
        <p:nvPicPr>
          <p:cNvPr id="9221" name="Picture 5" descr="C:\Users\Fahand\Desktop\khane maramati\IMAG1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اتاق خواب</a:t>
            </a:r>
            <a:endParaRPr lang="en-US" dirty="0"/>
          </a:p>
        </p:txBody>
      </p:sp>
      <p:pic>
        <p:nvPicPr>
          <p:cNvPr id="12290" name="Picture 2" descr="C:\Users\Fahand\Desktop\khane maramati\IMAG1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3718454" cy="5577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مبلمان نشیمن خصوصی</a:t>
            </a:r>
            <a:endParaRPr lang="en-US" dirty="0"/>
          </a:p>
        </p:txBody>
      </p:sp>
      <p:pic>
        <p:nvPicPr>
          <p:cNvPr id="14338" name="Picture 2" descr="C:\Users\Fahand\Desktop\khane maramati\IMAG1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3474508" cy="521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آشپزخانه</a:t>
            </a:r>
            <a:endParaRPr lang="en-US" dirty="0"/>
          </a:p>
        </p:txBody>
      </p:sp>
      <p:pic>
        <p:nvPicPr>
          <p:cNvPr id="11267" name="Picture 3" descr="C:\Users\Fahand\Desktop\khane maramati\IMAG1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تاسیسات</a:t>
            </a:r>
            <a:endParaRPr lang="en-US" dirty="0"/>
          </a:p>
        </p:txBody>
      </p:sp>
      <p:pic>
        <p:nvPicPr>
          <p:cNvPr id="10242" name="Picture 2" descr="C:\Users\Fahand\Desktop\khane maramati\IMAG1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"/>
            <a:ext cx="4007908" cy="601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ورودی حیاط خلوت</a:t>
            </a:r>
            <a:endParaRPr lang="en-US" dirty="0"/>
          </a:p>
        </p:txBody>
      </p:sp>
      <p:pic>
        <p:nvPicPr>
          <p:cNvPr id="15362" name="Picture 2" descr="C:\Users\Fahand\Desktop\khane maramati\IMAG1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728508" cy="559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حیاط خلوت</a:t>
            </a:r>
            <a:endParaRPr lang="en-US" dirty="0"/>
          </a:p>
        </p:txBody>
      </p:sp>
      <p:pic>
        <p:nvPicPr>
          <p:cNvPr id="16387" name="Picture 3" descr="C:\Users\Fahand\Desktop\khane maramati\IMAG1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54062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انبار در حیاط خلوت </a:t>
            </a:r>
            <a:endParaRPr lang="en-US" dirty="0"/>
          </a:p>
        </p:txBody>
      </p:sp>
      <p:pic>
        <p:nvPicPr>
          <p:cNvPr id="17414" name="Picture 6" descr="C:\Users\Fahand\Desktop\khane maramati\IMAG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76600"/>
            <a:ext cx="4648200" cy="3098800"/>
          </a:xfrm>
          <a:prstGeom prst="rect">
            <a:avLst/>
          </a:prstGeom>
          <a:noFill/>
        </p:spPr>
      </p:pic>
      <p:pic>
        <p:nvPicPr>
          <p:cNvPr id="17412" name="Picture 4" descr="C:\Users\Fahand\Desktop\khane maramati\IMAG1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551801" cy="378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ابعاد پنجره</a:t>
            </a:r>
            <a:endParaRPr lang="en-US" dirty="0"/>
          </a:p>
        </p:txBody>
      </p:sp>
      <p:pic>
        <p:nvPicPr>
          <p:cNvPr id="13314" name="Picture 2" descr="C:\Users\Fahand\Desktop\khane maramati\IMAG1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372100" cy="3581400"/>
          </a:xfrm>
          <a:prstGeom prst="rect">
            <a:avLst/>
          </a:prstGeom>
          <a:noFill/>
        </p:spPr>
      </p:pic>
      <p:pic>
        <p:nvPicPr>
          <p:cNvPr id="13316" name="Picture 4" descr="C:\Users\Fahand\Desktop\khane maramati\IMAG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25146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 حیاط از کوچه</a:t>
            </a:r>
            <a:endParaRPr lang="en-US" dirty="0"/>
          </a:p>
        </p:txBody>
      </p:sp>
      <p:pic>
        <p:nvPicPr>
          <p:cNvPr id="18434" name="Picture 2" descr="C:\Users\Fahand\Desktop\khane maramati\IMAG1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قلعه مسکونی تخریبی</a:t>
            </a:r>
            <a:endParaRPr lang="en-US" dirty="0"/>
          </a:p>
        </p:txBody>
      </p:sp>
      <p:pic>
        <p:nvPicPr>
          <p:cNvPr id="1026" name="Picture 2" descr="C:\Users\Fahand\Desktop\khane maramati\IMAG001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پلان ساختمان</a:t>
            </a:r>
            <a:endParaRPr lang="en-US" dirty="0"/>
          </a:p>
        </p:txBody>
      </p:sp>
      <p:pic>
        <p:nvPicPr>
          <p:cNvPr id="5122" name="Picture 2" descr="C:\Users\Fahand\Desktop\khane maramati\pl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446" y="1646238"/>
            <a:ext cx="579910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نمای غربی</a:t>
            </a:r>
            <a:endParaRPr lang="en-US" dirty="0"/>
          </a:p>
        </p:txBody>
      </p:sp>
      <p:pic>
        <p:nvPicPr>
          <p:cNvPr id="2050" name="Picture 2" descr="C:\Users\Fahand\Desktop\khane maramati\IMAG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پلان باقی مانده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Fahand\Desktop\khane maramati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662613" cy="44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خانه مرمتی</a:t>
            </a:r>
            <a:endParaRPr lang="en-US" dirty="0"/>
          </a:p>
        </p:txBody>
      </p:sp>
      <p:pic>
        <p:nvPicPr>
          <p:cNvPr id="4098" name="Picture 2" descr="C:\Users\Fahand\Desktop\khane maramati\IMAG1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3830108" cy="5745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پلان ساختمان</a:t>
            </a:r>
            <a:endParaRPr lang="en-US" dirty="0"/>
          </a:p>
        </p:txBody>
      </p:sp>
      <p:pic>
        <p:nvPicPr>
          <p:cNvPr id="5122" name="Picture 2" descr="C:\Users\Fahand\Desktop\khane maramati\pl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446" y="1646238"/>
            <a:ext cx="5799107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جزییات سازه سقف</a:t>
            </a:r>
            <a:endParaRPr lang="en-US" dirty="0"/>
          </a:p>
        </p:txBody>
      </p:sp>
      <p:pic>
        <p:nvPicPr>
          <p:cNvPr id="6146" name="Picture 2" descr="C:\Users\Fahand\Desktop\khane maramati\IMAG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779308" cy="5668962"/>
          </a:xfrm>
          <a:prstGeom prst="rect">
            <a:avLst/>
          </a:prstGeom>
          <a:noFill/>
        </p:spPr>
      </p:pic>
      <p:pic>
        <p:nvPicPr>
          <p:cNvPr id="6148" name="Picture 4" descr="C:\Users\Fahand\Desktop\khane maramati\IMAG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2819400" cy="2169913"/>
          </a:xfrm>
          <a:prstGeom prst="rect">
            <a:avLst/>
          </a:prstGeom>
          <a:noFill/>
        </p:spPr>
      </p:pic>
      <p:pic>
        <p:nvPicPr>
          <p:cNvPr id="6149" name="Picture 5" descr="C:\Users\Fahand\Desktop\khane maramati\IMAG1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ورودی پذیرایی</a:t>
            </a:r>
            <a:endParaRPr lang="en-US" dirty="0"/>
          </a:p>
        </p:txBody>
      </p:sp>
      <p:pic>
        <p:nvPicPr>
          <p:cNvPr id="7170" name="Picture 2" descr="C:\Users\Fahand\Desktop\khane maramati\IMAG1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830108" cy="5745162"/>
          </a:xfrm>
          <a:prstGeom prst="rect">
            <a:avLst/>
          </a:prstGeom>
          <a:noFill/>
        </p:spPr>
      </p:pic>
      <p:pic>
        <p:nvPicPr>
          <p:cNvPr id="7171" name="Picture 3" descr="C:\Users\Fahand\Desktop\khane maramati\IMAG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514600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مبلمان نشیمن</a:t>
            </a:r>
            <a:endParaRPr lang="en-US" dirty="0"/>
          </a:p>
        </p:txBody>
      </p:sp>
      <p:pic>
        <p:nvPicPr>
          <p:cNvPr id="8195" name="Picture 3" descr="C:\Users\Fahand\Desktop\khane maramati\IMAG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</TotalTime>
  <Words>54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Rockwell</vt:lpstr>
      <vt:lpstr>Times New Roman</vt:lpstr>
      <vt:lpstr>Wingdings 2</vt:lpstr>
      <vt:lpstr>Foundry</vt:lpstr>
      <vt:lpstr>تحلیل خانه تخریبی، مرمتی ، نوساز</vt:lpstr>
      <vt:lpstr>قلعه مسکونی تخریبی</vt:lpstr>
      <vt:lpstr>نمای غربی</vt:lpstr>
      <vt:lpstr>پلان باقی مانده</vt:lpstr>
      <vt:lpstr>خانه مرمتی</vt:lpstr>
      <vt:lpstr>پلان ساختمان</vt:lpstr>
      <vt:lpstr>جزییات سازه سقف</vt:lpstr>
      <vt:lpstr>ورودی پذیرایی</vt:lpstr>
      <vt:lpstr>مبلمان نشیمن</vt:lpstr>
      <vt:lpstr>کمد دیواری</vt:lpstr>
      <vt:lpstr>اتاق خواب</vt:lpstr>
      <vt:lpstr>مبلمان نشیمن خصوصی</vt:lpstr>
      <vt:lpstr>آشپزخانه</vt:lpstr>
      <vt:lpstr>تاسیسات</vt:lpstr>
      <vt:lpstr>ورودی حیاط خلوت</vt:lpstr>
      <vt:lpstr>حیاط خلوت</vt:lpstr>
      <vt:lpstr>انبار در حیاط خلوت </vt:lpstr>
      <vt:lpstr>ابعاد پنجره</vt:lpstr>
      <vt:lpstr>نمای حیاط از کوچه</vt:lpstr>
      <vt:lpstr>پلان ساختمان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Fahand</dc:creator>
  <cp:lastModifiedBy>omid</cp:lastModifiedBy>
  <cp:revision>9</cp:revision>
  <dcterms:created xsi:type="dcterms:W3CDTF">2012-12-17T18:46:53Z</dcterms:created>
  <dcterms:modified xsi:type="dcterms:W3CDTF">2018-01-09T20:44:26Z</dcterms:modified>
</cp:coreProperties>
</file>