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0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10" y="2133600"/>
            <a:ext cx="7117180" cy="1470025"/>
          </a:xfrm>
        </p:spPr>
        <p:txBody>
          <a:bodyPr/>
          <a:lstStyle/>
          <a:p>
            <a:pPr algn="ctr"/>
            <a:r>
              <a:rPr lang="fa-IR" sz="5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آشنایی با وسایل آزمایشگاه</a:t>
            </a:r>
            <a:endParaRPr lang="en-US" sz="5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304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به نام خدا  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میله همزن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1"/>
            <a:ext cx="7125112" cy="2286000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میله همزن معمولاً از جنس شیشه است و برای هم زدن محلولها به کار می‌رود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ecx.images-amazon.com/images/I/31yUvMdGGiL._SL500_AA280_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8" r="14256"/>
          <a:stretch/>
        </p:blipFill>
        <p:spPr bwMode="auto">
          <a:xfrm>
            <a:off x="3124200" y="3124200"/>
            <a:ext cx="2895600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1819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دماسنج آزمایشگاه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125112" cy="1926439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دماسنج برای اندازه گیری دقیق درجه حرارت استفاده می‌شود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aks.roshd.ir/photos/118.41594.medium.asp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00400"/>
            <a:ext cx="4749165" cy="3374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397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پیپت مدرج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926439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پیپت در واقع لوله بسیار نازکی است که برای برداشتن و جا به جا کردن مقادیر بسیار کم مایع به کار می‌رود و در انواع پلاستیکی و شیشه‌ای ساخته می‌شود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352800"/>
            <a:ext cx="4524375" cy="2971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181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پیپت حباب دار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0263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این پیپت حباب دار همان کار پیپت معمولی را انجام می دهد با تفاوت اینکه حبابی روی آن است و به انداره به راحتی می توانیم ماده را جابه جا کنیم .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s2.picofile.com/file/7963753331/pipet0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09" y="3435926"/>
            <a:ext cx="4394835" cy="305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0279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بورت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788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بورت همان کار پیپت را انجام می دهد با تفاوت اینکه یک فلکه دارد و می توان به اندازه ای که می خواهیم ماده را خارج کنیم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img1.tebyan.net/big/1390/10/20120107143054206_16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3512487"/>
            <a:ext cx="2743200" cy="2924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91861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125113" cy="924475"/>
          </a:xfrm>
        </p:spPr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بشر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125112" cy="20026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بشر برای نگهداری یا حرارت دادن  مایعات استفاده می شود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s1.picofile.com/file/7641001391/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836" y="2733182"/>
            <a:ext cx="3277235" cy="37484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2587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آب فشان 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788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آب فشان دارای یک لوله  است که از طریق آن آب را قطره قطره خارج می کند 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276600"/>
            <a:ext cx="3833813" cy="30035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89085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استوانه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23123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می توان گفت که استوانه همان بشر است  با نفاوت اینکه استوانه باریک تر است و برای اتدازه گیری حجم مایعات یا اندازه گیری حجم اجسامی که شکل نامشخصی دارد نیز استفاده می شود . 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dl.clip2ni.com/pics2012/images/esfand/1372323661-1372320994-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379643"/>
            <a:ext cx="3657600" cy="2990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38072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چراغ الکلی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125112" cy="20788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برای حرارت دادن به مواد یا مایعات  مورد نظر استفاده می کنیم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www.gozareshkar.com/wp-content/uploads/2013/11/304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71800"/>
            <a:ext cx="2978785" cy="35198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9344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هاون چینی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4692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از هاون چینی برای ساییدن یا پودر کردن مواد جامد استفاده می شود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www.essenceoftheages.com/acces/mortpest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709" y="3124200"/>
            <a:ext cx="4260273" cy="3181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546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لوله آزمایشگاه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524000"/>
            <a:ext cx="7125112" cy="3962400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لوله آزمایش شاید پرکاربردترین وسیله آزمایشگاه شیمی باشد و برای مخلوط کردن، مشاهده، گرم و سرد کردن مواد و مقاصد بسیار دیگری مورد استفاده قرار می‌گیرد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بیشتر وقت ها نباید مستقیماً لوله آزمایش را با دست لمس کرد و باید برای حمل و نقل آن از "گیره لوله آزمایش" استفاده کرد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</a:t>
            </a:r>
          </a:p>
          <a:p>
            <a:pPr algn="r" rtl="1"/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 </a:t>
            </a:r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چون تهِ لوله آزمایش تخت نیست برای نگهداری آن از جا لوله‌ای که وسیله‌ای است چوبی، پلاستیکی یا فلزی استفاده می‌شود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1082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ارلن مایر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15503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نوعی بشر است با تفاوت اینکه پایین آن پهن و لبه ی آن باریک است و باعث می شود که گاز از آن دیر تر خارج شده و به دلیل لبه پهن آن وسیله خوبی برای هم زدن است . 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www.7gardoon.com/files/test/adverimg-9156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73" y="3429000"/>
            <a:ext cx="5078730" cy="2924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26798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طوری نسوز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788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برای اینکه وقتی می خواهیم چیزی را در آزمایشگاه حرارت غیر مسقیم دهیم آن را روی سه پایه قرار داده و بشر را روی طوری فرار می دهیم.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s://encrypted-tbn0.gstatic.com/images?q=tbn:ANd9GcTumaFdnbIi07GsVKsmrIxD-FeJrw5AZC_DCgN89wtJ9QwNEM8C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"/>
          <a:stretch/>
        </p:blipFill>
        <p:spPr bwMode="auto">
          <a:xfrm>
            <a:off x="2971800" y="3657600"/>
            <a:ext cx="2971800" cy="2577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8173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سه پایه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926439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از سه یپایه برای حرارت غیر میتقیم دادن به چیزی استفاده می کنیم و چراغ الکلی را در زیر آن قرار داده و بشر را روی سه پایه قرار می دهیم .</a:t>
            </a:r>
            <a:r>
              <a:rPr lang="ar-SA" sz="2000" dirty="0"/>
              <a:t> </a:t>
            </a:r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سه پایه تقریباً همیشه در هنگام گرم کردن مواد مورد استفاده قرار می گیرد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www.ngdir.ir/sitelinks/kids/image/AMUZESH/hotplat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836" y="3505200"/>
            <a:ext cx="3811270" cy="2998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9553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قیف شیشه ای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8502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در آزمایشگاه  از قیف شیشه ای برای صاف کردن مواد از آن استفاده می شود 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s://encrypted-tbn0.gstatic.com/images?q=tbn:ANd9GcTvbuGTyiaNqfW2x54gp9L0LMtLXY8jNuytqKRnfeg3kWM7Qc6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013364"/>
            <a:ext cx="3980093" cy="35198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68880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کاغذ صافی 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02639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کاغذ صافی کاربرد فراوانی در آزمایشگاه های علمی دارد و به طور معمول برای جداسازی مواد جامد معلق در مایع به کار می رود و در شکل های متنوع ساخته می‌شود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img1.tebyan.net/big/1390/11/20120123110740226_18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345" y="3733800"/>
            <a:ext cx="3903662" cy="2570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194148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بطری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125112" cy="2459839"/>
          </a:xfrm>
        </p:spPr>
        <p:txBody>
          <a:bodyPr/>
          <a:lstStyle/>
          <a:p>
            <a:pPr algn="r" rtl="1"/>
            <a:r>
              <a:rPr lang="fa-IR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</a:t>
            </a:r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طری برای نگهداری و حفظ  مواد جامد و </a:t>
            </a:r>
            <a:r>
              <a:rPr lang="ar-SA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مای</a:t>
            </a:r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ع استفاده می شود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  <a:p>
            <a:pPr algn="r" rtl="1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352800"/>
            <a:ext cx="3124200" cy="2951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866664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چراغ بونزن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155039"/>
          </a:xfrm>
        </p:spPr>
        <p:txBody>
          <a:bodyPr/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چراغ بونزن برای حرارت دادن مواد استفاده می‌شود و با گاز بوتان کار می‌کند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24200"/>
            <a:ext cx="3058535" cy="31340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12818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بوته چینی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78839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بوته چینی برای حرارت دادن مقادیر کمی از مواد و رساندن آن به درجه حرارت خیلی بالا استفاده می‌شود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849" y="3391131"/>
            <a:ext cx="3903662" cy="3180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1455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بالن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993239"/>
          </a:xfrm>
        </p:spPr>
        <p:txBody>
          <a:bodyPr>
            <a:normAutofit/>
          </a:bodyPr>
          <a:lstStyle/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بالن‌ها در شکل های مختلف و برای استفاده‌های ساخته می‌شوند. پر کاربردترین بالن ها "بالن ته صاف" و بالن "ته گرد" است.  از بالن برای حرارت دادن مایعاتی استفاده می‌شود که لازم است همه ان به طور یکنواخت گرم شود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</a:t>
            </a:r>
          </a:p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بیشترین کاربرد بالن شیشه‌ای در تقطیر مواد است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بالن حجمی هنگامی استفاده می‌شود که حجم مشخصی از مایع را در آزمایشی مورد استفاده فرار می‌دهیم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endParaRPr lang="en-US" sz="2000" dirty="0"/>
          </a:p>
        </p:txBody>
      </p:sp>
      <p:pic>
        <p:nvPicPr>
          <p:cNvPr id="4" name="Picture 3" descr="http://i7.tinypic.com/21kcmq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87091"/>
            <a:ext cx="2362200" cy="24580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1463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قیف بوخنر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78839"/>
          </a:xfrm>
        </p:spPr>
        <p:txBody>
          <a:bodyPr>
            <a:normAutofit/>
          </a:bodyPr>
          <a:lstStyle/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قیف بوخنر معمولاً از سرامیک ساخته می‌شود و به وسیله آن مواد تحت خلاء بهتر و سریع‌تر صاف می‌شوند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429000"/>
            <a:ext cx="3675062" cy="2646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587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125112" cy="3039398"/>
          </a:xfrm>
        </p:spPr>
        <p:txBody>
          <a:bodyPr>
            <a:normAutofit/>
          </a:bodyPr>
          <a:lstStyle/>
          <a:p>
            <a:pPr algn="r" rtl="1"/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aks.roshd.ir/photos/118.41588.medium.asp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636" y="1371600"/>
            <a:ext cx="6400800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6012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قیف آزمایشگاهی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155039"/>
          </a:xfrm>
        </p:spPr>
        <p:txBody>
          <a:bodyPr>
            <a:normAutofit/>
          </a:bodyPr>
          <a:lstStyle/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قیفی است که برای جدا کردن مایعات از آن استفاده می‌شود. برای استفاده از این قیف حتماً باید از پایه و گیره برای نگهداری آن استفاده کرد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81400"/>
            <a:ext cx="2760662" cy="2829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25835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کاردک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612239"/>
          </a:xfrm>
        </p:spPr>
        <p:txBody>
          <a:bodyPr/>
          <a:lstStyle/>
          <a:p>
            <a:pPr algn="r" rtl="1"/>
            <a:r>
              <a:rPr lang="ar-SA" dirty="0"/>
              <a:t> </a:t>
            </a:r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کاردک از این وسیله که در واقع یک قاشق بسیار ظریف و کوچک است برای برداشتن و جا به جا کردن مقادیر اندک مواد شیمیایی جامد استفاده می‌شود. به فارسی به نام های مختلفی مشهور است، مثلاً؛ کاردک و کفگیرک. پزشکان و داروسازان قدیمی ایرانی به چنین وسیله‌ای "مرهم کش" می‌گقتند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962400"/>
            <a:ext cx="3446462" cy="2341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2653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ترازو آزمایشگاه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307439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ترازوهایی که در آزمایشگاه استفاده می‌شوند متنوعند؛ از جمله ترازوهای یک کفه‌ای، دو کفه‌ای و ترازوهای </a:t>
            </a:r>
            <a:r>
              <a:rPr lang="ar-SA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دیجیتال</a:t>
            </a:r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 که از ترازو برای اندازه گیری جرم استفاده می کنند .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29000"/>
            <a:ext cx="4056062" cy="3256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99588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پارچه تنزیب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78839"/>
          </a:xfrm>
        </p:spPr>
        <p:txBody>
          <a:bodyPr/>
          <a:lstStyle/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پارچه تنزیب که پارچه‌ای توری و از جنس نخ پنبه‌ای است و حوله کاغذی در آزمایشگاه شیمی همیشه لازم است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endParaRPr lang="en-US" dirty="0"/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24200"/>
            <a:ext cx="3141662" cy="3286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67073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قطره چکان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307439"/>
          </a:xfrm>
        </p:spPr>
        <p:txBody>
          <a:bodyPr>
            <a:normAutofit/>
          </a:bodyPr>
          <a:lstStyle/>
          <a:p>
            <a:pPr algn="r" rtl="1"/>
            <a:r>
              <a:rPr lang="ar-SA" sz="20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قطره چکان ها شامل یک لوله شیشه ای با نوک باریک و یک حباب پلاستیکی ارتجاعی است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733800"/>
            <a:ext cx="3294062" cy="2418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383893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مبّرد یا کندانسور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688439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این وسیله به صورت لوله‌های پیچیده و درون هم ساخته شده و به طور خاص برای جدا کردن مایعاتی که در هم حل شده‌اند به وسیله تبخیر و تقطیر به کار می‌رود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</a:p>
          <a:p>
            <a:pPr algn="r" rtl="1"/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636" y="3657600"/>
            <a:ext cx="3827462" cy="2684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43409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چوب پنبه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1"/>
            <a:ext cx="7125112" cy="2667000"/>
          </a:xfrm>
        </p:spPr>
        <p:txBody>
          <a:bodyPr/>
          <a:lstStyle/>
          <a:p>
            <a:pPr algn="r" rtl="1"/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چوب پنبه‌ها را قبلاً از پوسته رویی نوعی از درخت بلوط به دست می‌آوردند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. </a:t>
            </a:r>
            <a:r>
              <a:rPr lang="ar-SA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امروزه چوب پنبه‌های لاستیکی جایگزین آن ها شده است. مورد استفاده آن بستن محکم دهانه ظروف است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آشناییِ با وسایل آزمایشکاهی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62400"/>
            <a:ext cx="3065462" cy="2418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93539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منابع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917039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وب سایت تبیان </a:t>
            </a:r>
          </a:p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وب سایت ویکی پدیا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962400"/>
            <a:ext cx="2990115" cy="200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54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پایان</a:t>
            </a:r>
            <a:endParaRPr lang="en-US" sz="4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828800"/>
            <a:ext cx="6096000" cy="40528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1194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جا لوله ای آزمایشگاه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3420398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 </a:t>
            </a:r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به دلیل آنکه ته لوله آزمایشگاه گرد است نمی توان آن را بر روی جایی ایستاده نگه داشت بنابراین از جالوله ای استفاده  می کنند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405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aks.roshd.ir/photos/118.41559.original.aspx?pro=Download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3246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1065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گیره چوبی 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391400" cy="2429798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اگر لوله  در اثر آزمایش داغ شد برای  اینکه بتوانیم لوله را جابه جا کنیم از گیره چوبی استفاده می کنیم .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0617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Content Placeholder 3" descr="http://s2.picofile.com/file/7640999137/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24000"/>
            <a:ext cx="5867400" cy="4194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35011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ظرف پتری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344" y="1524000"/>
            <a:ext cx="7125112" cy="1926439"/>
          </a:xfrm>
        </p:spPr>
        <p:txBody>
          <a:bodyPr>
            <a:normAutofit/>
          </a:bodyPr>
          <a:lstStyle/>
          <a:p>
            <a:pPr algn="r" rtl="1"/>
            <a:r>
              <a:rPr lang="fa-I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از ظرف پتری  برای خشک کردن  یا نگهداری مواد اسنفاده می شود . </a:t>
            </a:r>
            <a:endParaRPr lang="en-US" sz="22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://s3.picofile.com/file/7641061612/3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200399"/>
            <a:ext cx="4191000" cy="3213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7941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شیشه ساعتی 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125112" cy="2124998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Compset" pitchFamily="2" charset="-78"/>
              </a:rPr>
              <a:t>شیشه ساعتی همان کار پتری را می کند با تفاوت اینکه  ظرف بسیار مناسبی برای خشک کردن یا حرارت دادن  است ولی ظرف خوبی برای نگهداری  نیست چون لبه ندارد .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cs typeface="B Compset" pitchFamily="2" charset="-78"/>
            </a:endParaRPr>
          </a:p>
        </p:txBody>
      </p:sp>
      <p:pic>
        <p:nvPicPr>
          <p:cNvPr id="4" name="Picture 3" descr="https://encrypted-tbn0.gstatic.com/images?q=tbn:ANd9GcSau7pWgZyyy0QuA45I6Sn9xo76H_3NxwL2dc_BZ6Hl6LZYDlI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29000"/>
            <a:ext cx="4343400" cy="2898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4795163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</Template>
  <TotalTime>218</TotalTime>
  <Words>905</Words>
  <Application>Microsoft Office PowerPoint</Application>
  <PresentationFormat>On-screen Show (4:3)</PresentationFormat>
  <Paragraphs>74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B Compset</vt:lpstr>
      <vt:lpstr>Courier New</vt:lpstr>
      <vt:lpstr>Tahoma</vt:lpstr>
      <vt:lpstr>Trebuchet MS</vt:lpstr>
      <vt:lpstr>Verdana</vt:lpstr>
      <vt:lpstr>Wingdings 2</vt:lpstr>
      <vt:lpstr>Autumn</vt:lpstr>
      <vt:lpstr>آشنایی با وسایل آزمایشگاه</vt:lpstr>
      <vt:lpstr>لوله آزمایشگاه</vt:lpstr>
      <vt:lpstr>PowerPoint Presentation</vt:lpstr>
      <vt:lpstr>جا لوله ای آزمایشگاه</vt:lpstr>
      <vt:lpstr>PowerPoint Presentation</vt:lpstr>
      <vt:lpstr>گیره چوبی </vt:lpstr>
      <vt:lpstr>PowerPoint Presentation</vt:lpstr>
      <vt:lpstr>ظرف پتری</vt:lpstr>
      <vt:lpstr>شیشه ساعتی </vt:lpstr>
      <vt:lpstr>میله همزن</vt:lpstr>
      <vt:lpstr>دماسنج آزمایشگاه</vt:lpstr>
      <vt:lpstr>پیپت مدرج</vt:lpstr>
      <vt:lpstr>پیپت حباب دار</vt:lpstr>
      <vt:lpstr>بورت</vt:lpstr>
      <vt:lpstr>بشر</vt:lpstr>
      <vt:lpstr>آب فشان </vt:lpstr>
      <vt:lpstr>استوانه</vt:lpstr>
      <vt:lpstr>چراغ الکلی</vt:lpstr>
      <vt:lpstr>هاون چینی</vt:lpstr>
      <vt:lpstr>ارلن مایر</vt:lpstr>
      <vt:lpstr>طوری نسوز</vt:lpstr>
      <vt:lpstr>سه پایه</vt:lpstr>
      <vt:lpstr>قیف شیشه ای</vt:lpstr>
      <vt:lpstr>کاغذ صافی </vt:lpstr>
      <vt:lpstr>بطری</vt:lpstr>
      <vt:lpstr>چراغ بونزن</vt:lpstr>
      <vt:lpstr>بوته چینی</vt:lpstr>
      <vt:lpstr>بالن</vt:lpstr>
      <vt:lpstr>قیف بوخنر</vt:lpstr>
      <vt:lpstr>قیف آزمایشگاهی</vt:lpstr>
      <vt:lpstr>کاردک</vt:lpstr>
      <vt:lpstr>ترازو آزمایشگاه</vt:lpstr>
      <vt:lpstr>پارچه تنزیب</vt:lpstr>
      <vt:lpstr>قطره چکان</vt:lpstr>
      <vt:lpstr>مبّرد یا کندانسور</vt:lpstr>
      <vt:lpstr>چوب پنبه</vt:lpstr>
      <vt:lpstr>منابع</vt:lpstr>
      <vt:lpstr>پایان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آشنایی با وسایل آزمایشگاه</dc:title>
  <dc:creator>J_AHANGARAN</dc:creator>
  <cp:lastModifiedBy>Diana</cp:lastModifiedBy>
  <cp:revision>30</cp:revision>
  <dcterms:created xsi:type="dcterms:W3CDTF">2006-08-16T00:00:00Z</dcterms:created>
  <dcterms:modified xsi:type="dcterms:W3CDTF">2016-12-31T14:06:15Z</dcterms:modified>
</cp:coreProperties>
</file>